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Lst>
  <p:notesMasterIdLst>
    <p:notesMasterId r:id="rId48"/>
  </p:notesMasterIdLst>
  <p:handoutMasterIdLst>
    <p:handoutMasterId r:id="rId49"/>
  </p:handoutMasterIdLst>
  <p:sldIdLst>
    <p:sldId id="256" r:id="rId12"/>
    <p:sldId id="257" r:id="rId13"/>
    <p:sldId id="258" r:id="rId14"/>
    <p:sldId id="259" r:id="rId15"/>
    <p:sldId id="260" r:id="rId16"/>
    <p:sldId id="261" r:id="rId17"/>
    <p:sldId id="262" r:id="rId18"/>
    <p:sldId id="264" r:id="rId19"/>
    <p:sldId id="266" r:id="rId20"/>
    <p:sldId id="267" r:id="rId21"/>
    <p:sldId id="268" r:id="rId22"/>
    <p:sldId id="310" r:id="rId23"/>
    <p:sldId id="269" r:id="rId24"/>
    <p:sldId id="304" r:id="rId25"/>
    <p:sldId id="305" r:id="rId26"/>
    <p:sldId id="292" r:id="rId27"/>
    <p:sldId id="293" r:id="rId28"/>
    <p:sldId id="294" r:id="rId29"/>
    <p:sldId id="301" r:id="rId30"/>
    <p:sldId id="302" r:id="rId31"/>
    <p:sldId id="303" r:id="rId32"/>
    <p:sldId id="280" r:id="rId33"/>
    <p:sldId id="281" r:id="rId34"/>
    <p:sldId id="282" r:id="rId35"/>
    <p:sldId id="283" r:id="rId36"/>
    <p:sldId id="284" r:id="rId37"/>
    <p:sldId id="285" r:id="rId38"/>
    <p:sldId id="286" r:id="rId39"/>
    <p:sldId id="287" r:id="rId40"/>
    <p:sldId id="288" r:id="rId41"/>
    <p:sldId id="289" r:id="rId42"/>
    <p:sldId id="290" r:id="rId43"/>
    <p:sldId id="306" r:id="rId44"/>
    <p:sldId id="309" r:id="rId45"/>
    <p:sldId id="307" r:id="rId46"/>
    <p:sldId id="291" r:id="rId47"/>
  </p:sldIdLst>
  <p:sldSz cx="10080625" cy="7559675"/>
  <p:notesSz cx="7104063" cy="102346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57" userDrawn="1">
          <p15:clr>
            <a:srgbClr val="A4A3A4"/>
          </p15:clr>
        </p15:guide>
        <p15:guide id="2" pos="20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kmanhk"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5" autoAdjust="0"/>
  </p:normalViewPr>
  <p:slideViewPr>
    <p:cSldViewPr>
      <p:cViewPr varScale="1">
        <p:scale>
          <a:sx n="45" d="100"/>
          <a:sy n="45" d="100"/>
        </p:scale>
        <p:origin x="1277" y="2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varScale="1">
      <p:scale>
        <a:sx n="100" d="100"/>
        <a:sy n="100" d="100"/>
      </p:scale>
      <p:origin x="0" y="0"/>
    </p:cViewPr>
  </p:sorterViewPr>
  <p:notesViewPr>
    <p:cSldViewPr>
      <p:cViewPr>
        <p:scale>
          <a:sx n="100" d="100"/>
          <a:sy n="100" d="100"/>
        </p:scale>
        <p:origin x="1812" y="-1530"/>
      </p:cViewPr>
      <p:guideLst>
        <p:guide orient="horz" pos="2757"/>
        <p:guide pos="20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9123" cy="512111"/>
          </a:xfrm>
          <a:prstGeom prst="rect">
            <a:avLst/>
          </a:prstGeom>
        </p:spPr>
        <p:txBody>
          <a:bodyPr vert="horz" lIns="86859" tIns="43429" rIns="86859" bIns="43429" rtlCol="0"/>
          <a:lstStyle>
            <a:lvl1pPr algn="l">
              <a:buFont typeface="Times New Roman" pitchFamily="16" charset="0"/>
              <a:buNone/>
              <a:defRPr sz="1100">
                <a:latin typeface="Arial" charset="0"/>
                <a:ea typeface="Microsoft YaHei" charset="-122"/>
              </a:defRPr>
            </a:lvl1pPr>
          </a:lstStyle>
          <a:p>
            <a:pPr>
              <a:defRPr/>
            </a:pPr>
            <a:endParaRPr lang="nl-NL"/>
          </a:p>
        </p:txBody>
      </p:sp>
      <p:sp>
        <p:nvSpPr>
          <p:cNvPr id="3" name="Tijdelijke aanduiding voor datum 2"/>
          <p:cNvSpPr>
            <a:spLocks noGrp="1"/>
          </p:cNvSpPr>
          <p:nvPr>
            <p:ph type="dt" sz="quarter" idx="1"/>
          </p:nvPr>
        </p:nvSpPr>
        <p:spPr>
          <a:xfrm>
            <a:off x="4023448" y="0"/>
            <a:ext cx="3079123" cy="512111"/>
          </a:xfrm>
          <a:prstGeom prst="rect">
            <a:avLst/>
          </a:prstGeom>
        </p:spPr>
        <p:txBody>
          <a:bodyPr vert="horz" lIns="86859" tIns="43429" rIns="86859" bIns="43429" rtlCol="0"/>
          <a:lstStyle>
            <a:lvl1pPr algn="r">
              <a:buFont typeface="Times New Roman" pitchFamily="16" charset="0"/>
              <a:buNone/>
              <a:defRPr sz="1100">
                <a:latin typeface="Arial" charset="0"/>
                <a:ea typeface="Microsoft YaHei" charset="-122"/>
              </a:defRPr>
            </a:lvl1pPr>
          </a:lstStyle>
          <a:p>
            <a:pPr>
              <a:defRPr/>
            </a:pPr>
            <a:fld id="{994C5B11-E005-435D-BFEF-2EBEF6B747D2}" type="datetimeFigureOut">
              <a:rPr lang="nl-NL"/>
              <a:pPr>
                <a:defRPr/>
              </a:pPr>
              <a:t>5-2-2018</a:t>
            </a:fld>
            <a:endParaRPr lang="nl-NL"/>
          </a:p>
        </p:txBody>
      </p:sp>
      <p:sp>
        <p:nvSpPr>
          <p:cNvPr id="4" name="Tijdelijke aanduiding voor voettekst 3"/>
          <p:cNvSpPr>
            <a:spLocks noGrp="1"/>
          </p:cNvSpPr>
          <p:nvPr>
            <p:ph type="ftr" sz="quarter" idx="2"/>
          </p:nvPr>
        </p:nvSpPr>
        <p:spPr>
          <a:xfrm>
            <a:off x="0" y="9720983"/>
            <a:ext cx="3079123" cy="512110"/>
          </a:xfrm>
          <a:prstGeom prst="rect">
            <a:avLst/>
          </a:prstGeom>
        </p:spPr>
        <p:txBody>
          <a:bodyPr vert="horz" lIns="86859" tIns="43429" rIns="86859" bIns="43429" rtlCol="0" anchor="b"/>
          <a:lstStyle>
            <a:lvl1pPr algn="l">
              <a:buFont typeface="Times New Roman" pitchFamily="16" charset="0"/>
              <a:buNone/>
              <a:defRPr sz="1100">
                <a:latin typeface="Arial" charset="0"/>
                <a:ea typeface="Microsoft YaHei" charset="-122"/>
              </a:defRPr>
            </a:lvl1pPr>
          </a:lstStyle>
          <a:p>
            <a:pPr>
              <a:defRPr/>
            </a:pPr>
            <a:endParaRPr lang="nl-NL"/>
          </a:p>
        </p:txBody>
      </p:sp>
      <p:sp>
        <p:nvSpPr>
          <p:cNvPr id="5" name="Tijdelijke aanduiding voor dianummer 4"/>
          <p:cNvSpPr>
            <a:spLocks noGrp="1"/>
          </p:cNvSpPr>
          <p:nvPr>
            <p:ph type="sldNum" sz="quarter" idx="3"/>
          </p:nvPr>
        </p:nvSpPr>
        <p:spPr>
          <a:xfrm>
            <a:off x="4023448" y="9720983"/>
            <a:ext cx="3079123" cy="512110"/>
          </a:xfrm>
          <a:prstGeom prst="rect">
            <a:avLst/>
          </a:prstGeom>
        </p:spPr>
        <p:txBody>
          <a:bodyPr vert="horz" wrap="square" lIns="86859" tIns="43429" rIns="86859" bIns="43429" numCol="1" anchor="b" anchorCtr="0" compatLnSpc="1">
            <a:prstTxWarp prst="textNoShape">
              <a:avLst/>
            </a:prstTxWarp>
          </a:bodyPr>
          <a:lstStyle>
            <a:lvl1pPr algn="r">
              <a:defRPr sz="1100"/>
            </a:lvl1pPr>
          </a:lstStyle>
          <a:p>
            <a:fld id="{536A0111-5200-4FB2-A6ED-47291DE9CC12}" type="slidenum">
              <a:rPr lang="nl-NL" altLang="nl-NL"/>
              <a:pPr/>
              <a:t>‹nr.›</a:t>
            </a:fld>
            <a:endParaRPr lang="nl-NL" altLang="nl-NL"/>
          </a:p>
        </p:txBody>
      </p:sp>
    </p:spTree>
    <p:extLst>
      <p:ext uri="{BB962C8B-B14F-4D97-AF65-F5344CB8AC3E}">
        <p14:creationId xmlns:p14="http://schemas.microsoft.com/office/powerpoint/2010/main" val="1815981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AutoShape 1"/>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0179" name="AutoShape 2"/>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0180" name="AutoShape 3"/>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0181" name="AutoShape 4"/>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0182" name="AutoShape 5"/>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0183" name="AutoShape 6"/>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0184" name="AutoShape 7"/>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0185" name="AutoShape 8"/>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0186" name="AutoShape 9"/>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0187" name="AutoShape 10"/>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0188" name="AutoShape 11"/>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0189" name="AutoShape 12"/>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0190" name="AutoShape 13"/>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0191" name="AutoShape 14"/>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0192" name="AutoShape 15"/>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0193" name="AutoShape 16"/>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0194" name="AutoShape 17"/>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0195" name="Rectangle 18"/>
          <p:cNvSpPr>
            <a:spLocks noGrp="1" noRot="1" noChangeAspect="1" noChangeArrowheads="1"/>
          </p:cNvSpPr>
          <p:nvPr>
            <p:ph type="sldImg"/>
          </p:nvPr>
        </p:nvSpPr>
        <p:spPr bwMode="auto">
          <a:xfrm>
            <a:off x="1360488" y="862013"/>
            <a:ext cx="4357687" cy="326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2307" name="Rectangle 19"/>
          <p:cNvSpPr>
            <a:spLocks noGrp="1" noChangeArrowheads="1"/>
          </p:cNvSpPr>
          <p:nvPr>
            <p:ph type="body"/>
          </p:nvPr>
        </p:nvSpPr>
        <p:spPr bwMode="auto">
          <a:xfrm>
            <a:off x="677288" y="4479827"/>
            <a:ext cx="5724127" cy="4797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nl-NL" noProof="0" smtClean="0"/>
          </a:p>
        </p:txBody>
      </p:sp>
      <p:sp>
        <p:nvSpPr>
          <p:cNvPr id="12308" name="Rectangle 20"/>
          <p:cNvSpPr>
            <a:spLocks noGrp="1" noChangeArrowheads="1"/>
          </p:cNvSpPr>
          <p:nvPr>
            <p:ph type="hdr"/>
          </p:nvPr>
        </p:nvSpPr>
        <p:spPr bwMode="auto">
          <a:xfrm>
            <a:off x="0" y="0"/>
            <a:ext cx="3056747" cy="484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426755" algn="l"/>
                <a:tab pos="853509" algn="l"/>
                <a:tab pos="1280264" algn="l"/>
                <a:tab pos="1707018" algn="l"/>
                <a:tab pos="2133773" algn="l"/>
                <a:tab pos="2560527" algn="l"/>
                <a:tab pos="2987282" algn="l"/>
              </a:tabLst>
              <a:defRPr sz="1300">
                <a:solidFill>
                  <a:srgbClr val="000000"/>
                </a:solidFill>
                <a:latin typeface="Times New Roman" pitchFamily="16" charset="0"/>
                <a:ea typeface="Microsoft YaHei" charset="-122"/>
                <a:cs typeface="Segoe UI" charset="0"/>
              </a:defRPr>
            </a:lvl1pPr>
          </a:lstStyle>
          <a:p>
            <a:pPr>
              <a:defRPr/>
            </a:pPr>
            <a:endParaRPr lang="nl-NL"/>
          </a:p>
        </p:txBody>
      </p:sp>
      <p:sp>
        <p:nvSpPr>
          <p:cNvPr id="12309" name="Rectangle 21"/>
          <p:cNvSpPr>
            <a:spLocks noGrp="1" noChangeArrowheads="1"/>
          </p:cNvSpPr>
          <p:nvPr>
            <p:ph type="dt"/>
          </p:nvPr>
        </p:nvSpPr>
        <p:spPr bwMode="auto">
          <a:xfrm>
            <a:off x="4020465" y="0"/>
            <a:ext cx="3056746" cy="484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426755" algn="l"/>
                <a:tab pos="853509" algn="l"/>
                <a:tab pos="1280264" algn="l"/>
                <a:tab pos="1707018" algn="l"/>
                <a:tab pos="2133773" algn="l"/>
                <a:tab pos="2560527" algn="l"/>
                <a:tab pos="2987282" algn="l"/>
              </a:tabLst>
              <a:defRPr sz="1300">
                <a:solidFill>
                  <a:srgbClr val="000000"/>
                </a:solidFill>
                <a:latin typeface="Times New Roman" pitchFamily="16" charset="0"/>
                <a:ea typeface="Microsoft YaHei" charset="-122"/>
                <a:cs typeface="Segoe UI" charset="0"/>
              </a:defRPr>
            </a:lvl1pPr>
          </a:lstStyle>
          <a:p>
            <a:pPr>
              <a:defRPr/>
            </a:pPr>
            <a:endParaRPr lang="nl-NL"/>
          </a:p>
        </p:txBody>
      </p:sp>
      <p:sp>
        <p:nvSpPr>
          <p:cNvPr id="12310" name="Rectangle 22"/>
          <p:cNvSpPr>
            <a:spLocks noGrp="1" noChangeArrowheads="1"/>
          </p:cNvSpPr>
          <p:nvPr>
            <p:ph type="ftr"/>
          </p:nvPr>
        </p:nvSpPr>
        <p:spPr bwMode="auto">
          <a:xfrm>
            <a:off x="0" y="9722502"/>
            <a:ext cx="3056747" cy="484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ClrTx/>
              <a:buFontTx/>
              <a:buNone/>
              <a:tabLst>
                <a:tab pos="426755" algn="l"/>
                <a:tab pos="853509" algn="l"/>
                <a:tab pos="1280264" algn="l"/>
                <a:tab pos="1707018" algn="l"/>
                <a:tab pos="2133773" algn="l"/>
                <a:tab pos="2560527" algn="l"/>
                <a:tab pos="2987282" algn="l"/>
              </a:tabLst>
              <a:defRPr sz="1300">
                <a:solidFill>
                  <a:srgbClr val="000000"/>
                </a:solidFill>
                <a:latin typeface="Times New Roman" pitchFamily="16" charset="0"/>
                <a:ea typeface="Microsoft YaHei" charset="-122"/>
                <a:cs typeface="Segoe UI" charset="0"/>
              </a:defRPr>
            </a:lvl1pPr>
          </a:lstStyle>
          <a:p>
            <a:pPr>
              <a:defRPr/>
            </a:pPr>
            <a:endParaRPr lang="nl-NL"/>
          </a:p>
        </p:txBody>
      </p:sp>
      <p:sp>
        <p:nvSpPr>
          <p:cNvPr id="12311" name="Rectangle 23"/>
          <p:cNvSpPr>
            <a:spLocks noGrp="1" noChangeArrowheads="1"/>
          </p:cNvSpPr>
          <p:nvPr>
            <p:ph type="sldNum"/>
          </p:nvPr>
        </p:nvSpPr>
        <p:spPr bwMode="auto">
          <a:xfrm>
            <a:off x="4020465" y="9722502"/>
            <a:ext cx="3056746" cy="484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426755" algn="l"/>
                <a:tab pos="853509" algn="l"/>
                <a:tab pos="1280264" algn="l"/>
                <a:tab pos="1707018" algn="l"/>
                <a:tab pos="2133773" algn="l"/>
                <a:tab pos="2560527" algn="l"/>
                <a:tab pos="2987282" algn="l"/>
              </a:tabLst>
              <a:defRPr sz="1300">
                <a:solidFill>
                  <a:srgbClr val="000000"/>
                </a:solidFill>
                <a:latin typeface="Times New Roman" panose="02020603050405020304" pitchFamily="18" charset="0"/>
                <a:cs typeface="Segoe UI" panose="020B0502040204020203" pitchFamily="34" charset="0"/>
              </a:defRPr>
            </a:lvl1pPr>
          </a:lstStyle>
          <a:p>
            <a:fld id="{40FD19DC-0746-4096-A51F-6A206D0096EB}" type="slidenum">
              <a:rPr lang="nl-NL" altLang="nl-NL"/>
              <a:pPr/>
              <a:t>‹nr.›</a:t>
            </a:fld>
            <a:endParaRPr lang="nl-NL" altLang="nl-NL"/>
          </a:p>
        </p:txBody>
      </p:sp>
    </p:spTree>
    <p:extLst>
      <p:ext uri="{BB962C8B-B14F-4D97-AF65-F5344CB8AC3E}">
        <p14:creationId xmlns:p14="http://schemas.microsoft.com/office/powerpoint/2010/main" val="80188408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peeldernis.nl/index.php/speeltuin/plattegron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D2E5A113-AEF8-4308-8DBC-26898ABE1A09}" type="slidenum">
              <a:rPr lang="nl-NL" altLang="nl-NL">
                <a:solidFill>
                  <a:srgbClr val="000000"/>
                </a:solidFill>
                <a:latin typeface="Times New Roman" panose="02020603050405020304" pitchFamily="18" charset="0"/>
              </a:rPr>
              <a:pPr eaLnBrk="1"/>
              <a:t>1</a:t>
            </a:fld>
            <a:endParaRPr lang="nl-NL" altLang="nl-NL">
              <a:solidFill>
                <a:srgbClr val="000000"/>
              </a:solidFill>
              <a:latin typeface="Times New Roman" panose="02020603050405020304" pitchFamily="18" charset="0"/>
            </a:endParaRPr>
          </a:p>
        </p:txBody>
      </p:sp>
      <p:sp>
        <p:nvSpPr>
          <p:cNvPr id="51203"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 name="Text Box 3"/>
          <p:cNvSpPr txBox="1">
            <a:spLocks noChangeArrowheads="1"/>
          </p:cNvSpPr>
          <p:nvPr/>
        </p:nvSpPr>
        <p:spPr bwMode="auto">
          <a:xfrm>
            <a:off x="677288" y="4686496"/>
            <a:ext cx="5412335" cy="544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1pPr>
            <a:lvl2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9pPr>
          </a:lstStyle>
          <a:p>
            <a:pPr>
              <a:buClrTx/>
              <a:buFontTx/>
              <a:buNone/>
              <a:defRPr/>
            </a:pPr>
            <a:endParaRPr lang="nl-NL" sz="1100"/>
          </a:p>
          <a:p>
            <a:pPr>
              <a:buClrTx/>
              <a:buFontTx/>
              <a:buNone/>
              <a:defRPr/>
            </a:pPr>
            <a:endParaRPr lang="nl-NL" sz="1100"/>
          </a:p>
          <a:p>
            <a:pPr>
              <a:buClrTx/>
              <a:buFontTx/>
              <a:buNone/>
              <a:defRPr/>
            </a:pPr>
            <a:endParaRPr lang="nl-NL" sz="1100"/>
          </a:p>
          <a:p>
            <a:pPr>
              <a:buClrTx/>
              <a:buFontTx/>
              <a:buNone/>
              <a:defRPr/>
            </a:pPr>
            <a:endParaRPr lang="nl-NL" sz="1100"/>
          </a:p>
          <a:p>
            <a:pPr indent="-194528">
              <a:buClrTx/>
              <a:defRPr/>
            </a:pPr>
            <a:endParaRPr lang="nl-NL" smtClean="0"/>
          </a:p>
          <a:p>
            <a:pPr indent="-194528">
              <a:buClrTx/>
              <a:defRPr/>
            </a:pPr>
            <a:endParaRPr lang="nl-NL" smtClean="0"/>
          </a:p>
          <a:p>
            <a:pPr indent="-194528">
              <a:buClrTx/>
              <a:defRPr/>
            </a:pPr>
            <a:endParaRPr lang="nl-NL" smtClean="0"/>
          </a:p>
          <a:p>
            <a:pPr indent="-194528">
              <a:buClrTx/>
              <a:defRPr/>
            </a:pPr>
            <a:endParaRPr lang="nl-NL" smtClean="0"/>
          </a:p>
        </p:txBody>
      </p:sp>
      <p:sp>
        <p:nvSpPr>
          <p:cNvPr id="51206" name="Text Box 4"/>
          <p:cNvSpPr txBox="1">
            <a:spLocks noChangeArrowheads="1"/>
          </p:cNvSpPr>
          <p:nvPr/>
        </p:nvSpPr>
        <p:spPr bwMode="auto">
          <a:xfrm>
            <a:off x="135757" y="4221493"/>
            <a:ext cx="6292511" cy="5604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marL="457200"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1pPr>
            <a:lvl2pPr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2pPr>
            <a:lvl3pPr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3pPr>
            <a:lvl4pPr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4pPr>
            <a:lvl5pPr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9pPr>
          </a:lstStyle>
          <a:p>
            <a:pPr>
              <a:buClrTx/>
              <a:buFontTx/>
              <a:buNone/>
              <a:defRPr/>
            </a:pPr>
            <a:r>
              <a:rPr lang="nl-NL" sz="1100" dirty="0">
                <a:solidFill>
                  <a:schemeClr val="tx1"/>
                </a:solidFill>
              </a:rPr>
              <a:t>Wat is een levende tuin en hoe maak je die? De Branchevereniging voor Hoveniers en Groenvoorzieners (VHG) wil het concept 'De Levende Tuin' onder de aandacht brengen van de consumenten. Met dit concept wil VHG laten zien dat naast het genieten van een tuin ook andere maatschappelijke en economische waarden belangrijk zijn. Dit geldt dan niet alleen de bezitter van de tuin maar ook de samenleving. Zo draagt de levende tuin bij aan een grote variatie van planten en dieren, een verbeterde luchtkwaliteit, verkoeling, de opvang en aanwezigheid van water en het genieten van het voedsel uit eigen tuin. Een woning in een groene omgeving is meer waard dan in een verharde omgeving. Ten slotte biedt de tuin voor kinderen vaak het eerste contact met de natuur. In een levende tuin kunnen kinderen heerlijk spelen en allerhande beestjes en plantjes ontdekken.</a:t>
            </a:r>
          </a:p>
          <a:p>
            <a:pPr>
              <a:buClrTx/>
              <a:buFontTx/>
              <a:buNone/>
              <a:defRPr/>
            </a:pPr>
            <a:endParaRPr lang="nl-NL" sz="1100" dirty="0">
              <a:solidFill>
                <a:schemeClr val="tx1"/>
              </a:solidFill>
            </a:endParaRPr>
          </a:p>
          <a:p>
            <a:pPr>
              <a:buClrTx/>
              <a:buFontTx/>
              <a:buNone/>
              <a:defRPr/>
            </a:pPr>
            <a:r>
              <a:rPr lang="nl-NL" sz="1100" dirty="0">
                <a:solidFill>
                  <a:schemeClr val="tx1"/>
                </a:solidFill>
              </a:rPr>
              <a:t>Deze cursus is bedoeld om BBL cursisten vertrouwd te maken met het concept van de levende tuin waardoor ook hun handelingsbekwaamheid rondom dit concept toeneemt. Het gaat hierbij vooral om een gedragsverandering. In plaats van de beeldkwaliteit van een tuin wordt de functionaliteit daarvan leidend bij ontwerp, aanplant en beheer.</a:t>
            </a:r>
          </a:p>
          <a:p>
            <a:pPr>
              <a:buClrTx/>
              <a:buFontTx/>
              <a:buNone/>
              <a:defRPr/>
            </a:pPr>
            <a:endParaRPr lang="nl-NL" sz="1100" dirty="0">
              <a:solidFill>
                <a:schemeClr val="tx1"/>
              </a:solidFill>
            </a:endParaRPr>
          </a:p>
          <a:p>
            <a:pPr>
              <a:buClrTx/>
              <a:buFontTx/>
              <a:buNone/>
              <a:defRPr/>
            </a:pPr>
            <a:r>
              <a:rPr lang="nl-NL" sz="1100" dirty="0">
                <a:solidFill>
                  <a:schemeClr val="tx1"/>
                </a:solidFill>
              </a:rPr>
              <a:t>De rode draad voor de gehele cursus is de omvorming van een bestaande tuin in een levende tuin. Op de tweede cursusdag neemt iedere cursist informatiemateriaal (foto's en tekeningen/ontwerp) mee van een geselecteerde tuin. Op dag 4 van de cursus presenteert iedere cursist het resultaat van de omvorming van deze tuin naar een levende tuin. Tevens wordt gedurende de cursus op verschillende momenten het label van de levende tuin ingekleurd in relatie tot het uitgevoerde onderdeel.</a:t>
            </a:r>
          </a:p>
          <a:p>
            <a:pPr>
              <a:buClrTx/>
              <a:buFontTx/>
              <a:buNone/>
              <a:defRPr/>
            </a:pPr>
            <a:endParaRPr lang="nl-NL" sz="1100" dirty="0">
              <a:solidFill>
                <a:schemeClr val="tx1"/>
              </a:solidFill>
            </a:endParaRPr>
          </a:p>
          <a:p>
            <a:pPr>
              <a:buClrTx/>
              <a:buFontTx/>
              <a:buNone/>
              <a:defRPr/>
            </a:pPr>
            <a:r>
              <a:rPr lang="nl-NL" sz="1100" dirty="0">
                <a:solidFill>
                  <a:schemeClr val="tx1"/>
                </a:solidFill>
              </a:rPr>
              <a:t>De cursus beslaat vier dagen en wordt gegeven door eigen docenten en gastdocenten (bij voorkeur ondernemers). De volgende vier thema's (</a:t>
            </a:r>
            <a:r>
              <a:rPr lang="nl-NL" sz="1100" dirty="0">
                <a:solidFill>
                  <a:schemeClr val="tx1"/>
                </a:solidFill>
                <a:cs typeface="Arial" charset="0"/>
              </a:rPr>
              <a:t>één thema per cursusdag) </a:t>
            </a:r>
            <a:r>
              <a:rPr lang="nl-NL" sz="1100" dirty="0">
                <a:solidFill>
                  <a:schemeClr val="tx1"/>
                </a:solidFill>
              </a:rPr>
              <a:t>worden in de cursus behandeld:</a:t>
            </a:r>
          </a:p>
          <a:p>
            <a:pPr>
              <a:buClrTx/>
              <a:buFontTx/>
              <a:buNone/>
              <a:defRPr/>
            </a:pPr>
            <a:r>
              <a:rPr lang="nl-NL" sz="1100" dirty="0">
                <a:solidFill>
                  <a:schemeClr val="tx1"/>
                </a:solidFill>
              </a:rPr>
              <a:t>1) Aanleg (inclusief de uitgangspunten voor ontwerp),</a:t>
            </a:r>
          </a:p>
          <a:p>
            <a:pPr>
              <a:buClrTx/>
              <a:buFontTx/>
              <a:buNone/>
              <a:defRPr/>
            </a:pPr>
            <a:r>
              <a:rPr lang="nl-NL" sz="1100" dirty="0">
                <a:solidFill>
                  <a:schemeClr val="tx1"/>
                </a:solidFill>
              </a:rPr>
              <a:t>2) Onderhoud (beheer),</a:t>
            </a:r>
          </a:p>
          <a:p>
            <a:pPr>
              <a:buClrTx/>
              <a:buFontTx/>
              <a:buNone/>
              <a:defRPr/>
            </a:pPr>
            <a:r>
              <a:rPr lang="nl-NL" sz="1100" dirty="0">
                <a:solidFill>
                  <a:schemeClr val="tx1"/>
                </a:solidFill>
              </a:rPr>
              <a:t>3) Beplanting, en</a:t>
            </a:r>
          </a:p>
          <a:p>
            <a:pPr>
              <a:buClrTx/>
              <a:buFontTx/>
              <a:buNone/>
              <a:defRPr/>
            </a:pPr>
            <a:r>
              <a:rPr lang="nl-NL" sz="1100" dirty="0">
                <a:solidFill>
                  <a:schemeClr val="tx1"/>
                </a:solidFill>
              </a:rPr>
              <a:t>4) Integratie in een levende tuin.</a:t>
            </a:r>
          </a:p>
          <a:p>
            <a:pPr>
              <a:buClrTx/>
              <a:buFontTx/>
              <a:buNone/>
              <a:defRPr/>
            </a:pPr>
            <a:endParaRPr lang="nl-NL" sz="1100" dirty="0">
              <a:solidFill>
                <a:schemeClr val="tx1"/>
              </a:solidFill>
            </a:endParaRPr>
          </a:p>
          <a:p>
            <a:pPr>
              <a:buClrTx/>
              <a:defRPr/>
            </a:pPr>
            <a:r>
              <a:rPr lang="nl-NL" sz="1100" dirty="0">
                <a:solidFill>
                  <a:schemeClr val="tx1"/>
                </a:solidFill>
              </a:rPr>
              <a:t>Om te laten zien wat wordt bedoeld met (onderdelen van) de levende tuin vormen excursies naar interessante locaties integraal onderdeel van de cursus. </a:t>
            </a:r>
          </a:p>
          <a:p>
            <a:pPr eaLnBrk="1">
              <a:buClrTx/>
              <a:buFontTx/>
              <a:buNone/>
            </a:pPr>
            <a:endParaRPr lang="nl-NL" altLang="nl-NL" sz="1100" dirty="0">
              <a:solidFill>
                <a:schemeClr val="tx1"/>
              </a:solidFill>
            </a:endParaRPr>
          </a:p>
        </p:txBody>
      </p:sp>
    </p:spTree>
    <p:extLst>
      <p:ext uri="{BB962C8B-B14F-4D97-AF65-F5344CB8AC3E}">
        <p14:creationId xmlns:p14="http://schemas.microsoft.com/office/powerpoint/2010/main" val="874766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0F091DDE-DD13-49C1-BF4E-5227BC14B1A0}" type="slidenum">
              <a:rPr lang="nl-NL" altLang="nl-NL">
                <a:solidFill>
                  <a:srgbClr val="000000"/>
                </a:solidFill>
                <a:latin typeface="Times New Roman" panose="02020603050405020304" pitchFamily="18" charset="0"/>
              </a:rPr>
              <a:pPr eaLnBrk="1"/>
              <a:t>10</a:t>
            </a:fld>
            <a:endParaRPr lang="nl-NL" altLang="nl-NL">
              <a:solidFill>
                <a:srgbClr val="000000"/>
              </a:solidFill>
              <a:latin typeface="Times New Roman" panose="02020603050405020304" pitchFamily="18" charset="0"/>
            </a:endParaRPr>
          </a:p>
        </p:txBody>
      </p:sp>
      <p:sp>
        <p:nvSpPr>
          <p:cNvPr id="60419"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60421" name="Text Box 3"/>
          <p:cNvSpPr txBox="1">
            <a:spLocks noChangeArrowheads="1"/>
          </p:cNvSpPr>
          <p:nvPr/>
        </p:nvSpPr>
        <p:spPr bwMode="auto">
          <a:xfrm>
            <a:off x="677288" y="4686496"/>
            <a:ext cx="5886735" cy="1546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endParaRPr lang="nl-NL" altLang="nl-NL" sz="1100">
              <a:solidFill>
                <a:srgbClr val="000000"/>
              </a:solidFill>
            </a:endParaRPr>
          </a:p>
          <a:p>
            <a:pPr eaLnBrk="1">
              <a:buClrTx/>
              <a:buFontTx/>
              <a:buNone/>
            </a:pPr>
            <a:endParaRPr lang="nl-NL" altLang="nl-NL" sz="1100">
              <a:solidFill>
                <a:srgbClr val="000000"/>
              </a:solidFill>
            </a:endParaRPr>
          </a:p>
        </p:txBody>
      </p:sp>
      <p:sp>
        <p:nvSpPr>
          <p:cNvPr id="60422" name="Text Box 4"/>
          <p:cNvSpPr txBox="1">
            <a:spLocks noChangeArrowheads="1"/>
          </p:cNvSpPr>
          <p:nvPr/>
        </p:nvSpPr>
        <p:spPr bwMode="auto">
          <a:xfrm>
            <a:off x="677288" y="4411445"/>
            <a:ext cx="5750980" cy="4143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a:solidFill>
                  <a:srgbClr val="000000"/>
                </a:solidFill>
              </a:rPr>
              <a:t>Uit Wikipedia:</a:t>
            </a:r>
          </a:p>
          <a:p>
            <a:pPr eaLnBrk="1">
              <a:buClrTx/>
              <a:buFontTx/>
              <a:buNone/>
            </a:pPr>
            <a:r>
              <a:rPr lang="nl-NL" altLang="nl-NL" sz="1100">
                <a:solidFill>
                  <a:srgbClr val="000000"/>
                </a:solidFill>
              </a:rPr>
              <a:t>Colony collapse disorder, in het Nederlands ook wel bijenverdwijnziekte genoemd, is een fenomeen waarbij alle bijen van een bijenvolk plotseling verdwijnen. Het fenomeen kan consequenties hebben voor de voedselproductie omdat de bestuiving van veel landbouwgewassen door bijen plaatsvindt.</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De term colony collapse disorder werd voor het eerst gebruikt na een grote toename van verdwijningen in Noord-Amerika in 2006. Ook Europese landen, waaronder Nederland en België hebben last van de mysterieuze verdwijning van bijen.</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De oorzaak van het verdwijnen van bijen is nog onbekend, maar als mogelijke oorzaken worden genoemd: de varroamijt, virussen, aan milieuverandering gerelateerde stress, ondervoeding en bepaalde fungiciden en pesticiden. Ook de combinatie van een virus (IIV) en een schimmel Nosema ceranae worden getipt als mogelijke oorzaak. Daarnaast spelen mogelijk factoren mee waarvan de onderliggende oorzaak nog niet bekend is. Zo is er de ziekte Idiopathic Brood Disease Syndrome, dat larvensterfte veroorzaakt, en zogenoemde queen events, omstandigheden waarbij er geen of een nieuwe, vervangende bijenkoningin in de korf is. Het wordt echter vermoed dat het een combinatie van factoren is die de bijensterfte veroorzaakt.</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Voor de cursist:</a:t>
            </a:r>
          </a:p>
          <a:p>
            <a:pPr eaLnBrk="1">
              <a:buClrTx/>
              <a:buFontTx/>
              <a:buNone/>
            </a:pPr>
            <a:r>
              <a:rPr lang="nl-NL" altLang="nl-NL" sz="1100">
                <a:solidFill>
                  <a:srgbClr val="000000"/>
                </a:solidFill>
              </a:rPr>
              <a:t>1) Welke conclusies verbind je aan bovenstaande informatie inzake de stand van de honingbijen.</a:t>
            </a:r>
          </a:p>
          <a:p>
            <a:pPr eaLnBrk="1">
              <a:buClrTx/>
              <a:buFontTx/>
              <a:buNone/>
            </a:pPr>
            <a:r>
              <a:rPr lang="nl-NL" altLang="nl-NL" sz="1100">
                <a:solidFill>
                  <a:srgbClr val="000000"/>
                </a:solidFill>
              </a:rPr>
              <a:t>2) Waarom zijn honingbijen belangrijk?</a:t>
            </a:r>
          </a:p>
          <a:p>
            <a:pPr eaLnBrk="1">
              <a:buClrTx/>
              <a:buFontTx/>
              <a:buNone/>
            </a:pPr>
            <a:r>
              <a:rPr lang="nl-NL" altLang="nl-NL" sz="1100">
                <a:solidFill>
                  <a:srgbClr val="000000"/>
                </a:solidFill>
              </a:rPr>
              <a:t>3) Wat kun je met deze informatie als hovenier?</a:t>
            </a:r>
          </a:p>
        </p:txBody>
      </p:sp>
    </p:spTree>
    <p:extLst>
      <p:ext uri="{BB962C8B-B14F-4D97-AF65-F5344CB8AC3E}">
        <p14:creationId xmlns:p14="http://schemas.microsoft.com/office/powerpoint/2010/main" val="2112272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8A94912B-5119-429E-A120-B6ADD7B5135E}" type="slidenum">
              <a:rPr lang="nl-NL" altLang="nl-NL">
                <a:solidFill>
                  <a:srgbClr val="000000"/>
                </a:solidFill>
                <a:latin typeface="Times New Roman" panose="02020603050405020304" pitchFamily="18" charset="0"/>
              </a:rPr>
              <a:pPr eaLnBrk="1"/>
              <a:t>11</a:t>
            </a:fld>
            <a:endParaRPr lang="nl-NL" altLang="nl-NL">
              <a:solidFill>
                <a:srgbClr val="000000"/>
              </a:solidFill>
              <a:latin typeface="Times New Roman" panose="02020603050405020304" pitchFamily="18" charset="0"/>
            </a:endParaRPr>
          </a:p>
        </p:txBody>
      </p:sp>
      <p:sp>
        <p:nvSpPr>
          <p:cNvPr id="61443"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9397" name="Text Box 3"/>
          <p:cNvSpPr txBox="1">
            <a:spLocks noChangeArrowheads="1"/>
          </p:cNvSpPr>
          <p:nvPr/>
        </p:nvSpPr>
        <p:spPr bwMode="auto">
          <a:xfrm>
            <a:off x="668337" y="4359779"/>
            <a:ext cx="5886735" cy="1546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a:buFont typeface="Times New Roman" pitchFamily="16" charset="0"/>
              <a:buNone/>
              <a:defRPr/>
            </a:pPr>
            <a:r>
              <a:rPr lang="nl-NL" sz="1100" dirty="0" err="1">
                <a:solidFill>
                  <a:schemeClr val="tx1"/>
                </a:solidFill>
              </a:rPr>
              <a:t>Musee</a:t>
            </a:r>
            <a:r>
              <a:rPr lang="nl-NL" sz="1100" dirty="0">
                <a:solidFill>
                  <a:schemeClr val="tx1"/>
                </a:solidFill>
              </a:rPr>
              <a:t> du </a:t>
            </a:r>
            <a:r>
              <a:rPr lang="nl-NL" sz="1100" dirty="0" err="1">
                <a:solidFill>
                  <a:schemeClr val="tx1"/>
                </a:solidFill>
              </a:rPr>
              <a:t>Quai</a:t>
            </a:r>
            <a:r>
              <a:rPr lang="nl-NL" sz="1100" dirty="0">
                <a:solidFill>
                  <a:schemeClr val="tx1"/>
                </a:solidFill>
              </a:rPr>
              <a:t> </a:t>
            </a:r>
            <a:r>
              <a:rPr lang="nl-NL" sz="1100" dirty="0" err="1">
                <a:solidFill>
                  <a:schemeClr val="tx1"/>
                </a:solidFill>
              </a:rPr>
              <a:t>Branly</a:t>
            </a:r>
            <a:r>
              <a:rPr lang="nl-NL" sz="1100" dirty="0">
                <a:solidFill>
                  <a:schemeClr val="tx1"/>
                </a:solidFill>
              </a:rPr>
              <a:t> in Parijs. De muren zijn volledig gehuld in levende vegetatie van dak tot stoep. Het is een creatie van Patrick </a:t>
            </a:r>
            <a:r>
              <a:rPr lang="nl-NL" sz="1100" dirty="0" err="1">
                <a:solidFill>
                  <a:schemeClr val="tx1"/>
                </a:solidFill>
              </a:rPr>
              <a:t>Blanc</a:t>
            </a:r>
            <a:r>
              <a:rPr lang="nl-NL" sz="1100" dirty="0">
                <a:solidFill>
                  <a:schemeClr val="tx1"/>
                </a:solidFill>
              </a:rPr>
              <a:t>, botanicus, wetenschapper, uitvinder en ontwerper van deze </a:t>
            </a:r>
            <a:r>
              <a:rPr lang="nl-NL" sz="1100" dirty="0" err="1">
                <a:solidFill>
                  <a:schemeClr val="tx1"/>
                </a:solidFill>
              </a:rPr>
              <a:t>Murs</a:t>
            </a:r>
            <a:r>
              <a:rPr lang="nl-NL" sz="1100" dirty="0">
                <a:solidFill>
                  <a:schemeClr val="tx1"/>
                </a:solidFill>
              </a:rPr>
              <a:t> </a:t>
            </a:r>
            <a:r>
              <a:rPr lang="nl-NL" sz="1100" dirty="0" err="1">
                <a:solidFill>
                  <a:schemeClr val="tx1"/>
                </a:solidFill>
              </a:rPr>
              <a:t>végétals</a:t>
            </a:r>
            <a:r>
              <a:rPr lang="nl-NL" sz="1100" dirty="0">
                <a:solidFill>
                  <a:schemeClr val="tx1"/>
                </a:solidFill>
              </a:rPr>
              <a:t> ( plantaardige muren). De muur van het museum bestaat uit 15.000 planten en 150 verschillende soorten. Voorbeeld van de soorten: </a:t>
            </a:r>
            <a:r>
              <a:rPr lang="nl-NL" sz="1100" dirty="0" err="1">
                <a:solidFill>
                  <a:schemeClr val="tx1"/>
                </a:solidFill>
              </a:rPr>
              <a:t>Bergenia</a:t>
            </a:r>
            <a:r>
              <a:rPr lang="nl-NL" sz="1100" dirty="0">
                <a:solidFill>
                  <a:schemeClr val="tx1"/>
                </a:solidFill>
              </a:rPr>
              <a:t>, </a:t>
            </a:r>
            <a:r>
              <a:rPr lang="nl-NL" sz="1100" dirty="0" err="1">
                <a:solidFill>
                  <a:schemeClr val="tx1"/>
                </a:solidFill>
              </a:rPr>
              <a:t>Pachysandra</a:t>
            </a:r>
            <a:r>
              <a:rPr lang="nl-NL" sz="1100" dirty="0">
                <a:solidFill>
                  <a:schemeClr val="tx1"/>
                </a:solidFill>
              </a:rPr>
              <a:t> ,een rijk scala aan </a:t>
            </a:r>
            <a:r>
              <a:rPr lang="nl-NL" sz="1100" dirty="0" err="1">
                <a:solidFill>
                  <a:schemeClr val="tx1"/>
                </a:solidFill>
              </a:rPr>
              <a:t>Heucheras</a:t>
            </a:r>
            <a:r>
              <a:rPr lang="nl-NL" sz="1100" dirty="0">
                <a:solidFill>
                  <a:schemeClr val="tx1"/>
                </a:solidFill>
              </a:rPr>
              <a:t> , evenals varens, schijngrassen , mossen en levermossen.</a:t>
            </a:r>
          </a:p>
          <a:p>
            <a:pPr>
              <a:buFont typeface="Times New Roman" pitchFamily="16" charset="0"/>
              <a:buNone/>
              <a:defRPr/>
            </a:pPr>
            <a:endParaRPr lang="nl-NL" sz="1100" dirty="0">
              <a:solidFill>
                <a:schemeClr val="tx1"/>
              </a:solidFill>
            </a:endParaRPr>
          </a:p>
          <a:p>
            <a:pPr>
              <a:buFont typeface="Times New Roman" pitchFamily="16" charset="0"/>
              <a:buNone/>
              <a:defRPr/>
            </a:pPr>
            <a:r>
              <a:rPr lang="nl-NL" sz="1100" dirty="0">
                <a:solidFill>
                  <a:schemeClr val="tx1"/>
                </a:solidFill>
              </a:rPr>
              <a:t>Al bijna tien jaar is Patrick </a:t>
            </a:r>
            <a:r>
              <a:rPr lang="nl-NL" sz="1100" dirty="0" err="1">
                <a:solidFill>
                  <a:schemeClr val="tx1"/>
                </a:solidFill>
              </a:rPr>
              <a:t>Blanc</a:t>
            </a:r>
            <a:r>
              <a:rPr lang="nl-NL" sz="1100" dirty="0">
                <a:solidFill>
                  <a:schemeClr val="tx1"/>
                </a:solidFill>
              </a:rPr>
              <a:t> wetenschapper bij CNRS (Centre National pour la Recherche </a:t>
            </a:r>
            <a:r>
              <a:rPr lang="nl-NL" sz="1100" dirty="0" err="1">
                <a:solidFill>
                  <a:schemeClr val="tx1"/>
                </a:solidFill>
              </a:rPr>
              <a:t>Scientifique</a:t>
            </a:r>
            <a:r>
              <a:rPr lang="nl-NL" sz="1100" dirty="0">
                <a:solidFill>
                  <a:schemeClr val="tx1"/>
                </a:solidFill>
              </a:rPr>
              <a:t> ). De ideeën zijn geïnspireerd door plantgemeenschappen die gedijen op natte rotsige oppervlakken in de natuur over de hele wereld. </a:t>
            </a:r>
            <a:r>
              <a:rPr lang="nl-NL" sz="1100" dirty="0" err="1">
                <a:solidFill>
                  <a:schemeClr val="tx1"/>
                </a:solidFill>
              </a:rPr>
              <a:t>Blanc</a:t>
            </a:r>
            <a:r>
              <a:rPr lang="nl-NL" sz="1100" dirty="0">
                <a:solidFill>
                  <a:schemeClr val="tx1"/>
                </a:solidFill>
              </a:rPr>
              <a:t> bedacht een systeem om deze natuurlijke situatie op de muren - zowel indoor als outdoor na te maken. </a:t>
            </a:r>
          </a:p>
          <a:p>
            <a:pPr>
              <a:buFont typeface="Times New Roman" pitchFamily="16" charset="0"/>
              <a:buNone/>
              <a:defRPr/>
            </a:pPr>
            <a:r>
              <a:rPr lang="nl-NL" sz="1100" dirty="0" err="1">
                <a:solidFill>
                  <a:schemeClr val="tx1"/>
                </a:solidFill>
              </a:rPr>
              <a:t>Blanc</a:t>
            </a:r>
            <a:r>
              <a:rPr lang="nl-NL" sz="1100" dirty="0">
                <a:solidFill>
                  <a:schemeClr val="tx1"/>
                </a:solidFill>
              </a:rPr>
              <a:t> is een gepassioneerd voorstander van biodiversiteit in de stad.</a:t>
            </a:r>
          </a:p>
          <a:p>
            <a:pPr>
              <a:buFont typeface="Times New Roman" pitchFamily="16" charset="0"/>
              <a:buNone/>
              <a:defRPr/>
            </a:pPr>
            <a:r>
              <a:rPr lang="nl-NL" sz="1100" dirty="0">
                <a:solidFill>
                  <a:schemeClr val="tx1"/>
                </a:solidFill>
              </a:rPr>
              <a:t>.</a:t>
            </a:r>
          </a:p>
          <a:p>
            <a:pPr>
              <a:buFont typeface="Times New Roman" pitchFamily="16" charset="0"/>
              <a:buNone/>
              <a:defRPr/>
            </a:pPr>
            <a:r>
              <a:rPr lang="nl-NL" sz="1100" dirty="0">
                <a:solidFill>
                  <a:schemeClr val="tx1"/>
                </a:solidFill>
              </a:rPr>
              <a:t>Voor het maken van de ondergrond voor zijn verticale tuinen, gebruikt hij twee lagen van polyamide, daarnaast 10mm dikke platen van geëxpandeerd PVC. Deze zijn bevestigd aan metalen buizen die een luchtruim tussen de muur en de plant. De planten worden met een dichtheid van 10 tot 20 planten per vierkante meter gezet. Een systeem van druppelirrigatie aan de bovenkant van de wand levert een continue stroom van met water verdunde meststoffen oplossing. Een goot aan de voet van de muur verzamelt de overloop. Dit vergt weinig, maar wel regelmatig onderhoud </a:t>
            </a:r>
          </a:p>
          <a:p>
            <a:pPr>
              <a:buFont typeface="Times New Roman" pitchFamily="16" charset="0"/>
              <a:buNone/>
              <a:defRPr/>
            </a:pPr>
            <a:r>
              <a:rPr lang="nl-NL" sz="1100" dirty="0">
                <a:solidFill>
                  <a:schemeClr val="tx1"/>
                </a:solidFill>
              </a:rPr>
              <a:t/>
            </a:r>
            <a:br>
              <a:rPr lang="nl-NL" sz="1100" dirty="0">
                <a:solidFill>
                  <a:schemeClr val="tx1"/>
                </a:solidFill>
              </a:rPr>
            </a:br>
            <a:r>
              <a:rPr lang="nl-NL" sz="1100" dirty="0">
                <a:solidFill>
                  <a:schemeClr val="tx1"/>
                </a:solidFill>
              </a:rPr>
              <a:t>Vragen voor de cursist: </a:t>
            </a:r>
          </a:p>
          <a:p>
            <a:pPr marL="217147" indent="-217147" eaLnBrk="1">
              <a:buClrTx/>
              <a:buFontTx/>
              <a:buAutoNum type="arabicParenR"/>
              <a:defRPr/>
            </a:pPr>
            <a:r>
              <a:rPr lang="nl-NL" sz="1100" dirty="0">
                <a:solidFill>
                  <a:schemeClr val="tx1"/>
                </a:solidFill>
              </a:rPr>
              <a:t>Wat kan de toegevoegde waarde zijn als je kijkt naar: klimaat</a:t>
            </a:r>
          </a:p>
          <a:p>
            <a:pPr marL="217147" indent="-217147" eaLnBrk="1">
              <a:buClrTx/>
              <a:buFontTx/>
              <a:buAutoNum type="arabicParenR"/>
              <a:defRPr/>
            </a:pPr>
            <a:r>
              <a:rPr lang="nl-NL" sz="1100" dirty="0">
                <a:solidFill>
                  <a:schemeClr val="tx1"/>
                </a:solidFill>
              </a:rPr>
              <a:t>Wat kan de toegevoegde waarde zijn als je kijkt naar: mens en welzijn</a:t>
            </a:r>
          </a:p>
          <a:p>
            <a:pPr marL="217147" indent="-217147" eaLnBrk="1">
              <a:buClrTx/>
              <a:buFontTx/>
              <a:buAutoNum type="arabicParenR"/>
              <a:defRPr/>
            </a:pPr>
            <a:r>
              <a:rPr lang="nl-NL" sz="1100" dirty="0">
                <a:solidFill>
                  <a:schemeClr val="tx1"/>
                </a:solidFill>
              </a:rPr>
              <a:t>Wat kan de toegevoegde waarde zijn als je kijkt naar: biodiversiteit</a:t>
            </a:r>
          </a:p>
          <a:p>
            <a:pPr marL="217147" indent="-217147" eaLnBrk="1">
              <a:buClrTx/>
              <a:buFontTx/>
              <a:buAutoNum type="arabicParenR" startAt="4"/>
              <a:defRPr/>
            </a:pPr>
            <a:r>
              <a:rPr lang="nl-NL" sz="1100" dirty="0">
                <a:solidFill>
                  <a:schemeClr val="tx1"/>
                </a:solidFill>
              </a:rPr>
              <a:t>Wat kun je met deze informatie als hovenier?</a:t>
            </a:r>
          </a:p>
          <a:p>
            <a:pPr marL="217147" indent="-217147" eaLnBrk="1">
              <a:buClrTx/>
              <a:buFontTx/>
              <a:buAutoNum type="arabicParenR" startAt="4"/>
              <a:defRPr/>
            </a:pPr>
            <a:endParaRPr lang="nl-NL" sz="1100" dirty="0">
              <a:solidFill>
                <a:schemeClr val="tx1"/>
              </a:solidFill>
            </a:endParaRPr>
          </a:p>
          <a:p>
            <a:pPr marL="217147" indent="-217147" eaLnBrk="1">
              <a:buClrTx/>
              <a:buFontTx/>
              <a:buAutoNum type="arabicParenR" startAt="4"/>
              <a:defRPr/>
            </a:pPr>
            <a:endParaRPr lang="nl-NL" sz="1100" dirty="0">
              <a:solidFill>
                <a:schemeClr val="tx1"/>
              </a:solidFill>
            </a:endParaRPr>
          </a:p>
        </p:txBody>
      </p:sp>
    </p:spTree>
    <p:extLst>
      <p:ext uri="{BB962C8B-B14F-4D97-AF65-F5344CB8AC3E}">
        <p14:creationId xmlns:p14="http://schemas.microsoft.com/office/powerpoint/2010/main" val="1684718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p:cNvSpPr>
            <a:spLocks noGrp="1" noRot="1" noChangeAspect="1" noTextEdit="1"/>
          </p:cNvSpPr>
          <p:nvPr>
            <p:ph type="sldImg"/>
          </p:nvPr>
        </p:nvSpPr>
        <p:spPr>
          <a:xfrm>
            <a:off x="1362075" y="862013"/>
            <a:ext cx="4354513" cy="3267075"/>
          </a:xfrm>
        </p:spPr>
      </p:sp>
      <p:sp>
        <p:nvSpPr>
          <p:cNvPr id="3" name="Tijdelijke aanduiding voor notities 2"/>
          <p:cNvSpPr>
            <a:spLocks noGrp="1"/>
          </p:cNvSpPr>
          <p:nvPr>
            <p:ph type="body" idx="1"/>
          </p:nvPr>
        </p:nvSpPr>
        <p:spPr/>
        <p:txBody>
          <a:bodyPr/>
          <a:lstStyle/>
          <a:p>
            <a:pPr lvl="0" eaLnBrk="1">
              <a:lnSpc>
                <a:spcPct val="93000"/>
              </a:lnSpc>
              <a:spcBef>
                <a:spcPct val="0"/>
              </a:spcBef>
              <a:defRPr/>
            </a:pPr>
            <a:r>
              <a:rPr lang="nl-NL" dirty="0">
                <a:latin typeface="Arial" panose="020B0604020202020204" pitchFamily="34" charset="0"/>
                <a:ea typeface="Microsoft YaHei" panose="020B0503020204020204" pitchFamily="34" charset="-122"/>
                <a:cs typeface="Arial" panose="020B0604020202020204" pitchFamily="34" charset="0"/>
              </a:rPr>
              <a:t>Uit diverse onderzoeken is gebleken dat het belangrijk is dat kinderen al op vroege leeftijd in aanraking komen met groen buiten. Dat kan in de natuur (bos, hei, strand) maar natuurlijk ook gewoon in de eigen tuin of in het park om de hoek.</a:t>
            </a:r>
          </a:p>
          <a:p>
            <a:pPr lvl="0" eaLnBrk="1">
              <a:lnSpc>
                <a:spcPct val="93000"/>
              </a:lnSpc>
              <a:spcBef>
                <a:spcPct val="0"/>
              </a:spcBef>
              <a:defRPr/>
            </a:pPr>
            <a:endParaRPr lang="nl-NL" dirty="0" smtClean="0">
              <a:latin typeface="Arial" panose="020B0604020202020204" pitchFamily="34" charset="0"/>
              <a:ea typeface="Microsoft YaHei" panose="020B0503020204020204" pitchFamily="34" charset="-122"/>
              <a:cs typeface="Arial" panose="020B0604020202020204" pitchFamily="34" charset="0"/>
            </a:endParaRPr>
          </a:p>
          <a:p>
            <a:pPr lvl="0" eaLnBrk="1">
              <a:lnSpc>
                <a:spcPct val="93000"/>
              </a:lnSpc>
              <a:spcBef>
                <a:spcPct val="0"/>
              </a:spcBef>
              <a:defRPr/>
            </a:pPr>
            <a:r>
              <a:rPr lang="nl-NL" dirty="0" smtClean="0">
                <a:latin typeface="Arial" panose="020B0604020202020204" pitchFamily="34" charset="0"/>
                <a:ea typeface="Microsoft YaHei" panose="020B0503020204020204" pitchFamily="34" charset="-122"/>
                <a:cs typeface="Arial" panose="020B0604020202020204" pitchFamily="34" charset="0"/>
              </a:rPr>
              <a:t>Als </a:t>
            </a:r>
            <a:r>
              <a:rPr lang="nl-NL" dirty="0">
                <a:latin typeface="Arial" panose="020B0604020202020204" pitchFamily="34" charset="0"/>
                <a:ea typeface="Microsoft YaHei" panose="020B0503020204020204" pitchFamily="34" charset="-122"/>
                <a:cs typeface="Arial" panose="020B0604020202020204" pitchFamily="34" charset="0"/>
              </a:rPr>
              <a:t>kinderen voor hun 12</a:t>
            </a:r>
            <a:r>
              <a:rPr lang="nl-NL" baseline="30000" dirty="0">
                <a:latin typeface="Arial" panose="020B0604020202020204" pitchFamily="34" charset="0"/>
                <a:ea typeface="Microsoft YaHei" panose="020B0503020204020204" pitchFamily="34" charset="-122"/>
                <a:cs typeface="Arial" panose="020B0604020202020204" pitchFamily="34" charset="0"/>
              </a:rPr>
              <a:t>e</a:t>
            </a:r>
            <a:r>
              <a:rPr lang="nl-NL" dirty="0">
                <a:latin typeface="Arial" panose="020B0604020202020204" pitchFamily="34" charset="0"/>
                <a:ea typeface="Microsoft YaHei" panose="020B0503020204020204" pitchFamily="34" charset="-122"/>
                <a:cs typeface="Arial" panose="020B0604020202020204" pitchFamily="34" charset="0"/>
              </a:rPr>
              <a:t> jaar niet in aanraking komen met groen buiten, zullen ze daar later ook niks meer mee krijgen……toch jammer voor ons als hoveniers.</a:t>
            </a:r>
          </a:p>
          <a:p>
            <a:pPr lvl="0" eaLnBrk="1">
              <a:lnSpc>
                <a:spcPct val="93000"/>
              </a:lnSpc>
              <a:spcBef>
                <a:spcPct val="0"/>
              </a:spcBef>
              <a:defRPr/>
            </a:pPr>
            <a:endParaRPr lang="nl-NL" dirty="0" smtClean="0">
              <a:latin typeface="Arial" panose="020B0604020202020204" pitchFamily="34" charset="0"/>
              <a:ea typeface="Microsoft YaHei" panose="020B0503020204020204" pitchFamily="34" charset="-122"/>
              <a:cs typeface="Arial" panose="020B0604020202020204" pitchFamily="34" charset="0"/>
            </a:endParaRPr>
          </a:p>
          <a:p>
            <a:pPr lvl="0" eaLnBrk="1">
              <a:lnSpc>
                <a:spcPct val="93000"/>
              </a:lnSpc>
              <a:spcBef>
                <a:spcPct val="0"/>
              </a:spcBef>
              <a:defRPr/>
            </a:pPr>
            <a:r>
              <a:rPr lang="nl-NL" dirty="0" smtClean="0">
                <a:latin typeface="Arial" panose="020B0604020202020204" pitchFamily="34" charset="0"/>
                <a:ea typeface="Microsoft YaHei" panose="020B0503020204020204" pitchFamily="34" charset="-122"/>
                <a:cs typeface="Arial" panose="020B0604020202020204" pitchFamily="34" charset="0"/>
              </a:rPr>
              <a:t>Als </a:t>
            </a:r>
            <a:r>
              <a:rPr lang="nl-NL" dirty="0">
                <a:latin typeface="Arial" panose="020B0604020202020204" pitchFamily="34" charset="0"/>
                <a:ea typeface="Microsoft YaHei" panose="020B0503020204020204" pitchFamily="34" charset="-122"/>
                <a:cs typeface="Arial" panose="020B0604020202020204" pitchFamily="34" charset="0"/>
              </a:rPr>
              <a:t>je rekening houdt met het avontuur voor kinderen in de tuin, scoor je hoger op het aspect energie; dus energie voor kinderen in de tuin.</a:t>
            </a:r>
          </a:p>
          <a:p>
            <a:pPr lvl="0" eaLnBrk="1">
              <a:lnSpc>
                <a:spcPct val="93000"/>
              </a:lnSpc>
              <a:spcBef>
                <a:spcPct val="0"/>
              </a:spcBef>
              <a:defRPr/>
            </a:pPr>
            <a:r>
              <a:rPr lang="nl-NL" dirty="0">
                <a:latin typeface="Arial" panose="020B0604020202020204" pitchFamily="34" charset="0"/>
                <a:ea typeface="Microsoft YaHei" panose="020B0503020204020204" pitchFamily="34" charset="-122"/>
                <a:cs typeface="Arial" panose="020B0604020202020204" pitchFamily="34" charset="0"/>
              </a:rPr>
              <a:t>In parken en speeltuinen wordt al rekening gehouden met het belang van groen voor het spelende kind, denk aan: natuur en belevingstuinen. Voorbeeld hiervan is de </a:t>
            </a:r>
            <a:r>
              <a:rPr lang="nl-NL" dirty="0" err="1">
                <a:latin typeface="Arial" panose="020B0604020202020204" pitchFamily="34" charset="0"/>
                <a:ea typeface="Microsoft YaHei" panose="020B0503020204020204" pitchFamily="34" charset="-122"/>
                <a:cs typeface="Arial" panose="020B0604020202020204" pitchFamily="34" charset="0"/>
              </a:rPr>
              <a:t>Speeldernis</a:t>
            </a:r>
            <a:r>
              <a:rPr lang="nl-NL" dirty="0">
                <a:latin typeface="Arial" panose="020B0604020202020204" pitchFamily="34" charset="0"/>
                <a:ea typeface="Microsoft YaHei" panose="020B0503020204020204" pitchFamily="34" charset="-122"/>
                <a:cs typeface="Arial" panose="020B0604020202020204" pitchFamily="34" charset="0"/>
              </a:rPr>
              <a:t> in Rotterdam:  </a:t>
            </a:r>
            <a:r>
              <a:rPr lang="nl-NL" dirty="0">
                <a:latin typeface="Arial" panose="020B0604020202020204" pitchFamily="34" charset="0"/>
                <a:ea typeface="Microsoft YaHei" panose="020B0503020204020204" pitchFamily="34" charset="-122"/>
                <a:cs typeface="Arial" panose="020B0604020202020204" pitchFamily="34" charset="0"/>
                <a:hlinkClick r:id="rId3"/>
              </a:rPr>
              <a:t>http://www.speeldernis.nl/index.php/speeltuin/plattegrond/</a:t>
            </a:r>
            <a:endParaRPr lang="nl-NL" dirty="0">
              <a:latin typeface="Arial" panose="020B0604020202020204" pitchFamily="34" charset="0"/>
              <a:ea typeface="Microsoft YaHei" panose="020B0503020204020204" pitchFamily="34" charset="-122"/>
              <a:cs typeface="Arial" panose="020B0604020202020204" pitchFamily="34" charset="0"/>
            </a:endParaRPr>
          </a:p>
          <a:p>
            <a:pPr lvl="0" eaLnBrk="1">
              <a:lnSpc>
                <a:spcPct val="93000"/>
              </a:lnSpc>
              <a:spcBef>
                <a:spcPct val="0"/>
              </a:spcBef>
              <a:defRPr/>
            </a:pPr>
            <a:endParaRPr lang="nl-NL" dirty="0">
              <a:latin typeface="Arial" panose="020B0604020202020204" pitchFamily="34" charset="0"/>
              <a:ea typeface="Microsoft YaHei" panose="020B0503020204020204" pitchFamily="34" charset="-122"/>
              <a:cs typeface="Arial" panose="020B0604020202020204" pitchFamily="34" charset="0"/>
            </a:endParaRPr>
          </a:p>
          <a:p>
            <a:pPr lvl="0" eaLnBrk="1">
              <a:lnSpc>
                <a:spcPct val="93000"/>
              </a:lnSpc>
              <a:spcBef>
                <a:spcPct val="0"/>
              </a:spcBef>
              <a:defRPr/>
            </a:pPr>
            <a:r>
              <a:rPr lang="nl-NL" dirty="0">
                <a:latin typeface="Arial" panose="020B0604020202020204" pitchFamily="34" charset="0"/>
                <a:ea typeface="Microsoft YaHei" panose="020B0503020204020204" pitchFamily="34" charset="-122"/>
                <a:cs typeface="Arial" panose="020B0604020202020204" pitchFamily="34" charset="0"/>
              </a:rPr>
              <a:t>Vragen voor cursisten:</a:t>
            </a:r>
          </a:p>
          <a:p>
            <a:pPr lvl="0" eaLnBrk="1">
              <a:lnSpc>
                <a:spcPct val="93000"/>
              </a:lnSpc>
              <a:spcBef>
                <a:spcPct val="0"/>
              </a:spcBef>
              <a:defRPr/>
            </a:pPr>
            <a:r>
              <a:rPr lang="nl-NL" dirty="0">
                <a:latin typeface="Arial" panose="020B0604020202020204" pitchFamily="34" charset="0"/>
                <a:ea typeface="Microsoft YaHei" panose="020B0503020204020204" pitchFamily="34" charset="-122"/>
                <a:cs typeface="Arial" panose="020B0604020202020204" pitchFamily="34" charset="0"/>
              </a:rPr>
              <a:t>(1) Denk eens na over de tuinen die we maken: zijn deze uitdagend genoeg voor kinderen? Valt er genoeg avontuur te beleven? Denk aan eten uit de tuin, klimmen in bomen, verstophoekjes, boomhut etc.</a:t>
            </a:r>
          </a:p>
          <a:p>
            <a:pPr lvl="0" eaLnBrk="1">
              <a:lnSpc>
                <a:spcPct val="93000"/>
              </a:lnSpc>
              <a:spcBef>
                <a:spcPct val="0"/>
              </a:spcBef>
              <a:defRPr/>
            </a:pPr>
            <a:r>
              <a:rPr lang="nl-NL" dirty="0">
                <a:latin typeface="Arial" panose="020B0604020202020204" pitchFamily="34" charset="0"/>
                <a:ea typeface="Microsoft YaHei" panose="020B0503020204020204" pitchFamily="34" charset="-122"/>
                <a:cs typeface="Arial" panose="020B0604020202020204" pitchFamily="34" charset="0"/>
              </a:rPr>
              <a:t>(2) Weet je nog iets over je eigen kindertijd, speelde je graag buiten?</a:t>
            </a:r>
          </a:p>
          <a:p>
            <a:pPr lvl="0" eaLnBrk="1">
              <a:lnSpc>
                <a:spcPct val="93000"/>
              </a:lnSpc>
              <a:spcBef>
                <a:spcPct val="0"/>
              </a:spcBef>
              <a:defRPr/>
            </a:pPr>
            <a:endParaRPr lang="nl-NL" dirty="0">
              <a:latin typeface="Arial" panose="020B0604020202020204" pitchFamily="34" charset="0"/>
              <a:ea typeface="Microsoft YaHei" panose="020B0503020204020204" pitchFamily="34" charset="-122"/>
            </a:endParaRPr>
          </a:p>
          <a:p>
            <a:pPr lvl="0" eaLnBrk="1">
              <a:lnSpc>
                <a:spcPct val="93000"/>
              </a:lnSpc>
              <a:spcBef>
                <a:spcPct val="0"/>
              </a:spcBef>
              <a:buClrTx/>
              <a:defRPr/>
            </a:pPr>
            <a:endParaRPr lang="nl-NL" dirty="0">
              <a:latin typeface="Arial" panose="020B0604020202020204" pitchFamily="34" charset="0"/>
              <a:ea typeface="Microsoft YaHei" panose="020B0503020204020204" pitchFamily="34" charset="-122"/>
            </a:endParaRPr>
          </a:p>
          <a:p>
            <a:pPr lvl="0" eaLnBrk="1">
              <a:lnSpc>
                <a:spcPct val="93000"/>
              </a:lnSpc>
              <a:spcBef>
                <a:spcPct val="0"/>
              </a:spcBef>
              <a:buClrTx/>
              <a:defRPr/>
            </a:pPr>
            <a:endParaRPr lang="nl-NL" dirty="0">
              <a:latin typeface="Arial" panose="020B0604020202020204" pitchFamily="34" charset="0"/>
              <a:ea typeface="Microsoft YaHei" panose="020B0503020204020204" pitchFamily="34" charset="-122"/>
            </a:endParaRPr>
          </a:p>
        </p:txBody>
      </p:sp>
      <p:sp>
        <p:nvSpPr>
          <p:cNvPr id="62468" name="Tijdelijke aanduiding voor dianummer 3"/>
          <p:cNvSpPr>
            <a:spLocks noGrp="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A8493088-287B-4A7D-A07B-F8839F944484}" type="slidenum">
              <a:rPr lang="nl-NL" altLang="nl-NL">
                <a:solidFill>
                  <a:srgbClr val="000000"/>
                </a:solidFill>
                <a:latin typeface="Times New Roman" panose="02020603050405020304" pitchFamily="18" charset="0"/>
              </a:rPr>
              <a:pPr eaLnBrk="1"/>
              <a:t>12</a:t>
            </a:fld>
            <a:endParaRPr lang="nl-NL" altLang="nl-N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23934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6A724A54-2B30-4C4E-9C44-5713DB4C75CD}" type="slidenum">
              <a:rPr lang="nl-NL" altLang="nl-NL">
                <a:solidFill>
                  <a:srgbClr val="000000"/>
                </a:solidFill>
                <a:latin typeface="Times New Roman" panose="02020603050405020304" pitchFamily="18" charset="0"/>
              </a:rPr>
              <a:pPr eaLnBrk="1"/>
              <a:t>13</a:t>
            </a:fld>
            <a:endParaRPr lang="nl-NL" altLang="nl-NL">
              <a:solidFill>
                <a:srgbClr val="000000"/>
              </a:solidFill>
              <a:latin typeface="Times New Roman" panose="02020603050405020304" pitchFamily="18" charset="0"/>
            </a:endParaRPr>
          </a:p>
        </p:txBody>
      </p:sp>
      <p:sp>
        <p:nvSpPr>
          <p:cNvPr id="63491"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63493" name="Text Box 3"/>
          <p:cNvSpPr txBox="1">
            <a:spLocks noChangeArrowheads="1"/>
          </p:cNvSpPr>
          <p:nvPr/>
        </p:nvSpPr>
        <p:spPr bwMode="auto">
          <a:xfrm>
            <a:off x="677288" y="4686496"/>
            <a:ext cx="5886735" cy="1546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a:solidFill>
                  <a:srgbClr val="000000"/>
                </a:solidFill>
              </a:rPr>
              <a:t>Programma van de VPRO, ‘Holland van boven, junior’, aflevering natuur van 1 september 2013. Fragment 14.00 – 17.50  gaat over de manier waarop Nederlanders hun tuinen inrichten en daarop de controle willen hebben (tuinkeurmeesters, op zoek naar ‘nette’ tuintjes): </a:t>
            </a:r>
            <a:r>
              <a:rPr lang="nl-NL" altLang="nl-NL" sz="1100">
                <a:solidFill>
                  <a:srgbClr val="0000FF"/>
                </a:solidFill>
              </a:rPr>
              <a:t>http://www.uitzendinggemist.nl/afleveringen/1363500</a:t>
            </a:r>
          </a:p>
          <a:p>
            <a:pPr eaLnBrk="1">
              <a:buClrTx/>
              <a:buFontTx/>
              <a:buNone/>
            </a:pPr>
            <a:endParaRPr lang="nl-NL" altLang="nl-NL" sz="1100">
              <a:solidFill>
                <a:srgbClr val="000000"/>
              </a:solidFill>
            </a:endParaRP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Vragen voor de cursist:</a:t>
            </a:r>
          </a:p>
          <a:p>
            <a:pPr eaLnBrk="1">
              <a:buClrTx/>
              <a:buFontTx/>
              <a:buNone/>
            </a:pPr>
            <a:r>
              <a:rPr lang="nl-NL" altLang="nl-NL" sz="1100">
                <a:solidFill>
                  <a:srgbClr val="000000"/>
                </a:solidFill>
              </a:rPr>
              <a:t>1) Wat kun je met deze informatie als hovenieren in relatie tot de levende tuin?</a:t>
            </a:r>
          </a:p>
          <a:p>
            <a:pPr eaLnBrk="1">
              <a:buClrTx/>
              <a:buFontTx/>
              <a:buNone/>
            </a:pPr>
            <a:endParaRPr lang="nl-NL" altLang="nl-NL" sz="1100">
              <a:solidFill>
                <a:srgbClr val="000000"/>
              </a:solidFill>
            </a:endParaRPr>
          </a:p>
        </p:txBody>
      </p:sp>
    </p:spTree>
    <p:extLst>
      <p:ext uri="{BB962C8B-B14F-4D97-AF65-F5344CB8AC3E}">
        <p14:creationId xmlns:p14="http://schemas.microsoft.com/office/powerpoint/2010/main" val="3614133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8521D6C0-A8A6-4059-BBAE-1823A75C0800}" type="slidenum">
              <a:rPr lang="nl-NL" altLang="nl-NL">
                <a:solidFill>
                  <a:srgbClr val="000000"/>
                </a:solidFill>
                <a:latin typeface="Times New Roman" panose="02020603050405020304" pitchFamily="18" charset="0"/>
              </a:rPr>
              <a:pPr eaLnBrk="1"/>
              <a:t>14</a:t>
            </a:fld>
            <a:endParaRPr lang="nl-NL" altLang="nl-NL">
              <a:solidFill>
                <a:srgbClr val="000000"/>
              </a:solidFill>
              <a:latin typeface="Times New Roman" panose="02020603050405020304" pitchFamily="18" charset="0"/>
            </a:endParaRPr>
          </a:p>
        </p:txBody>
      </p:sp>
      <p:sp>
        <p:nvSpPr>
          <p:cNvPr id="64515"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64517" name="Text Box 3"/>
          <p:cNvSpPr txBox="1">
            <a:spLocks noChangeArrowheads="1"/>
          </p:cNvSpPr>
          <p:nvPr/>
        </p:nvSpPr>
        <p:spPr bwMode="auto">
          <a:xfrm>
            <a:off x="596729" y="4321787"/>
            <a:ext cx="5818111" cy="2358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64518" name="Text Box 4"/>
          <p:cNvSpPr txBox="1">
            <a:spLocks noChangeArrowheads="1"/>
          </p:cNvSpPr>
          <p:nvPr/>
        </p:nvSpPr>
        <p:spPr bwMode="auto">
          <a:xfrm>
            <a:off x="677288" y="4479828"/>
            <a:ext cx="5818111" cy="3657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b="1">
                <a:solidFill>
                  <a:srgbClr val="000000"/>
                </a:solidFill>
              </a:rPr>
              <a:t>Reserve mysterie (als er nog tijd is)</a:t>
            </a:r>
          </a:p>
          <a:p>
            <a:pPr eaLnBrk="1">
              <a:buClrTx/>
              <a:buFontTx/>
              <a:buNone/>
            </a:pPr>
            <a:r>
              <a:rPr lang="nl-NL" altLang="nl-NL" sz="1100">
                <a:solidFill>
                  <a:srgbClr val="000000"/>
                </a:solidFill>
              </a:rPr>
              <a:t>Zie ook de videoclip:</a:t>
            </a:r>
          </a:p>
          <a:p>
            <a:pPr eaLnBrk="1">
              <a:buClrTx/>
              <a:buFontTx/>
              <a:buNone/>
            </a:pPr>
            <a:r>
              <a:rPr lang="nl-NL" altLang="nl-NL" sz="1100">
                <a:solidFill>
                  <a:srgbClr val="000000"/>
                </a:solidFill>
              </a:rPr>
              <a:t>http://www.schooltv.nl/beeldbank/clip/20030403_stuwwal03</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Letterlijke tekst hiervan:</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Dit is een stuifzandgebied. Je vindt dit soort grote open vlaktes met zand in het stuwwallengebied in het midden van Nederland. Deze gebieden zijn ontstaan doordat de mensen hier vroeger veel bomen hebben gekapt. En als er geen begroeiing meer is, kan het losse zand makkelijk worden meegenomen door de wind. En dat stuifzand is heel erg fijn. Hierdoor kan de wind het makkelijk verplaatsen. En dat gebeurde ook. Grof grind bleef achter. Het fijne zand kwam op een andere plaats terecht. Omdat wortels van een boom het zand goed vast houden kon het niet wegwaaien. Daarom staan die bomen nu hoger. Ook de wortels van graspollen kunnen het zand goed vasthouden. Aan de rand van het stuifzandgebied zien we wel weer bomen staan. Die zijn later door de mensen geplant om het zand vast te houden. Want ze hadden immers niets aan die grote kaalgekapte gebieden. Door helmgras en dennen te planten, lukte het om het stuifzand in bedwang te krijgen. Dat het eerst wel een zandvlakte was, zie je nog aan de kleine zandheuvels, een soort duinen, tussen de bomen. Nu vormen de stuifzanden, de bomen en de hei een natuurgebied. Voor de mensen en de dieren.</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Voor de cursist:</a:t>
            </a:r>
          </a:p>
          <a:p>
            <a:pPr eaLnBrk="1">
              <a:buClrTx/>
              <a:buFontTx/>
              <a:buNone/>
            </a:pPr>
            <a:r>
              <a:rPr lang="nl-NL" altLang="nl-NL" sz="1100">
                <a:solidFill>
                  <a:srgbClr val="000000"/>
                </a:solidFill>
              </a:rPr>
              <a:t>1) Wat kun je als hovenier leren van stuifzanden met het oog op de levende tuin?</a:t>
            </a:r>
          </a:p>
        </p:txBody>
      </p:sp>
    </p:spTree>
    <p:extLst>
      <p:ext uri="{BB962C8B-B14F-4D97-AF65-F5344CB8AC3E}">
        <p14:creationId xmlns:p14="http://schemas.microsoft.com/office/powerpoint/2010/main" val="3467119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E1679ED9-8DC5-4FCE-87B5-A5944C3E6B9C}" type="slidenum">
              <a:rPr lang="nl-NL" altLang="nl-NL">
                <a:solidFill>
                  <a:srgbClr val="000000"/>
                </a:solidFill>
                <a:latin typeface="Times New Roman" panose="02020603050405020304" pitchFamily="18" charset="0"/>
              </a:rPr>
              <a:pPr eaLnBrk="1"/>
              <a:t>15</a:t>
            </a:fld>
            <a:endParaRPr lang="nl-NL" altLang="nl-NL">
              <a:solidFill>
                <a:srgbClr val="000000"/>
              </a:solidFill>
              <a:latin typeface="Times New Roman" panose="02020603050405020304" pitchFamily="18" charset="0"/>
            </a:endParaRPr>
          </a:p>
        </p:txBody>
      </p:sp>
      <p:sp>
        <p:nvSpPr>
          <p:cNvPr id="65539"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65541" name="Text Box 3"/>
          <p:cNvSpPr txBox="1">
            <a:spLocks noChangeArrowheads="1"/>
          </p:cNvSpPr>
          <p:nvPr/>
        </p:nvSpPr>
        <p:spPr bwMode="auto">
          <a:xfrm>
            <a:off x="677288" y="4273160"/>
            <a:ext cx="5750980" cy="5531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pPr>
            <a:r>
              <a:rPr lang="nl-NL" altLang="nl-NL" sz="1100" b="1" dirty="0">
                <a:solidFill>
                  <a:srgbClr val="000000"/>
                </a:solidFill>
              </a:rPr>
              <a:t>Reserve mysterie (optioneel)</a:t>
            </a:r>
          </a:p>
          <a:p>
            <a:pPr eaLnBrk="1">
              <a:buClrTx/>
              <a:buFontTx/>
              <a:buNone/>
            </a:pPr>
            <a:endParaRPr lang="nl-NL" altLang="nl-NL" sz="1100" dirty="0">
              <a:solidFill>
                <a:srgbClr val="000000"/>
              </a:solidFill>
            </a:endParaRPr>
          </a:p>
          <a:p>
            <a:pPr eaLnBrk="1">
              <a:buClrTx/>
              <a:buFontTx/>
              <a:buNone/>
            </a:pPr>
            <a:r>
              <a:rPr lang="nl-NL" altLang="nl-NL" sz="1100" dirty="0">
                <a:solidFill>
                  <a:srgbClr val="000000"/>
                </a:solidFill>
              </a:rPr>
              <a:t>Uit Wikipedia:</a:t>
            </a:r>
          </a:p>
          <a:p>
            <a:pPr eaLnBrk="1">
              <a:buClrTx/>
              <a:buFontTx/>
              <a:buNone/>
            </a:pPr>
            <a:r>
              <a:rPr lang="nl-NL" altLang="nl-NL" sz="1100" dirty="0">
                <a:solidFill>
                  <a:srgbClr val="000000"/>
                </a:solidFill>
              </a:rPr>
              <a:t>Een rijstveld (Maleis: sawa of </a:t>
            </a:r>
            <a:r>
              <a:rPr lang="nl-NL" altLang="nl-NL" sz="1100" dirty="0" err="1">
                <a:solidFill>
                  <a:srgbClr val="000000"/>
                </a:solidFill>
              </a:rPr>
              <a:t>sawah</a:t>
            </a:r>
            <a:r>
              <a:rPr lang="nl-NL" altLang="nl-NL" sz="1100" dirty="0">
                <a:solidFill>
                  <a:srgbClr val="000000"/>
                </a:solidFill>
              </a:rPr>
              <a:t>) is een stuk grond, omdijkt of ommuurd door lage lemen walletjes voor het verbouwen van rijst. De velden worden, waar noodzakelijk in een heuvelachtig landschap, in terrasvorm aangelegd. Omdat rijst in het water groeit is de waterhuishouding zeer belangrijk. De rijstvelden staan voortdurend onder water tot de rijst rijp is en geoogst kan worden. Een bijkomend voordeel van het onder water zetten is onkruidbestrijding.</a:t>
            </a:r>
          </a:p>
          <a:p>
            <a:pPr eaLnBrk="1">
              <a:buClrTx/>
              <a:buFontTx/>
              <a:buNone/>
            </a:pPr>
            <a:endParaRPr lang="nl-NL" altLang="nl-NL" sz="1100" dirty="0">
              <a:solidFill>
                <a:srgbClr val="000000"/>
              </a:solidFill>
            </a:endParaRPr>
          </a:p>
          <a:p>
            <a:pPr eaLnBrk="1">
              <a:buClrTx/>
              <a:buFontTx/>
              <a:buNone/>
            </a:pPr>
            <a:r>
              <a:rPr lang="nl-NL" altLang="nl-NL" sz="1100" dirty="0">
                <a:solidFill>
                  <a:srgbClr val="000000"/>
                </a:solidFill>
              </a:rPr>
              <a:t>Er zijn drie soorten rijstvelden:</a:t>
            </a:r>
          </a:p>
          <a:p>
            <a:pPr eaLnBrk="1">
              <a:buClrTx/>
              <a:buFontTx/>
              <a:buNone/>
            </a:pPr>
            <a:r>
              <a:rPr lang="nl-NL" altLang="nl-NL" sz="1100" dirty="0">
                <a:solidFill>
                  <a:srgbClr val="000000"/>
                </a:solidFill>
              </a:rPr>
              <a:t>(1) Rijstvelden die afhankelijk zijn van regenwater.</a:t>
            </a:r>
          </a:p>
          <a:p>
            <a:pPr eaLnBrk="1">
              <a:buClrTx/>
              <a:buFontTx/>
              <a:buNone/>
            </a:pPr>
            <a:r>
              <a:rPr lang="nl-NL" altLang="nl-NL" sz="1100" dirty="0">
                <a:solidFill>
                  <a:srgbClr val="000000"/>
                </a:solidFill>
              </a:rPr>
              <a:t>(2) Rijstvelden die bevloeid kunnen worden.</a:t>
            </a:r>
          </a:p>
          <a:p>
            <a:pPr eaLnBrk="1">
              <a:buClrTx/>
              <a:buFontTx/>
              <a:buNone/>
            </a:pPr>
            <a:r>
              <a:rPr lang="nl-NL" altLang="nl-NL" sz="1100" dirty="0">
                <a:solidFill>
                  <a:srgbClr val="000000"/>
                </a:solidFill>
              </a:rPr>
              <a:t>(3) Moerasrijstvelden</a:t>
            </a:r>
          </a:p>
          <a:p>
            <a:pPr eaLnBrk="1">
              <a:buClrTx/>
              <a:buFontTx/>
              <a:buNone/>
            </a:pPr>
            <a:endParaRPr lang="nl-NL" altLang="nl-NL" sz="1100" dirty="0">
              <a:solidFill>
                <a:srgbClr val="000000"/>
              </a:solidFill>
            </a:endParaRPr>
          </a:p>
          <a:p>
            <a:pPr eaLnBrk="1">
              <a:buClrTx/>
              <a:buFontTx/>
              <a:buNone/>
            </a:pPr>
            <a:r>
              <a:rPr lang="nl-NL" altLang="nl-NL" sz="1100" dirty="0">
                <a:solidFill>
                  <a:srgbClr val="000000"/>
                </a:solidFill>
              </a:rPr>
              <a:t>De waterhuishouding dient niet alleen om op de juiste momenten het land te bevloeien, tevens wordt erosie voorkomen.</a:t>
            </a:r>
          </a:p>
          <a:p>
            <a:pPr eaLnBrk="1">
              <a:buClrTx/>
              <a:buFontTx/>
              <a:buNone/>
            </a:pPr>
            <a:endParaRPr lang="nl-NL" altLang="nl-NL" sz="1100" dirty="0">
              <a:solidFill>
                <a:srgbClr val="000000"/>
              </a:solidFill>
            </a:endParaRPr>
          </a:p>
          <a:p>
            <a:pPr eaLnBrk="1">
              <a:buClrTx/>
              <a:buFontTx/>
              <a:buNone/>
            </a:pPr>
            <a:r>
              <a:rPr lang="nl-NL" altLang="nl-NL" sz="1100" dirty="0">
                <a:solidFill>
                  <a:srgbClr val="000000"/>
                </a:solidFill>
              </a:rPr>
              <a:t>In het water wordt vaak vis gehouden. De vis dient niet alleen als voedsel, maar ook voor de bestrijding van muggen (malaria). Het grote nadeel van dit waterige landschap is dat er weinig tot geen vee kan gehouden worden. Hoogstens waterbuffels voor de rijkere boeren om het land om te ploegen. Daarom gebruikt men ook veel kunstmest.</a:t>
            </a:r>
          </a:p>
          <a:p>
            <a:pPr eaLnBrk="1">
              <a:buClrTx/>
              <a:buFontTx/>
              <a:buNone/>
            </a:pPr>
            <a:endParaRPr lang="nl-NL" altLang="nl-NL" sz="1100" dirty="0">
              <a:solidFill>
                <a:srgbClr val="000000"/>
              </a:solidFill>
            </a:endParaRPr>
          </a:p>
          <a:p>
            <a:pPr eaLnBrk="1">
              <a:buClrTx/>
              <a:buFontTx/>
              <a:buNone/>
            </a:pPr>
            <a:r>
              <a:rPr lang="nl-NL" altLang="nl-NL" sz="1100" dirty="0">
                <a:solidFill>
                  <a:srgbClr val="000000"/>
                </a:solidFill>
              </a:rPr>
              <a:t>Een sawa vormt een krachtig beeld voor de verwerking van hemelwater in de levende tuin:</a:t>
            </a:r>
          </a:p>
          <a:p>
            <a:pPr eaLnBrk="1">
              <a:buClrTx/>
              <a:buFontTx/>
              <a:buNone/>
            </a:pPr>
            <a:r>
              <a:rPr lang="nl-NL" altLang="nl-NL" sz="1100" dirty="0">
                <a:solidFill>
                  <a:srgbClr val="000000"/>
                </a:solidFill>
              </a:rPr>
              <a:t>1) Hemelwater wordt lokaal gebufferd;</a:t>
            </a:r>
          </a:p>
          <a:p>
            <a:pPr eaLnBrk="1">
              <a:buClrTx/>
              <a:buFontTx/>
              <a:buNone/>
            </a:pPr>
            <a:r>
              <a:rPr lang="nl-NL" altLang="nl-NL" sz="1100" dirty="0">
                <a:solidFill>
                  <a:srgbClr val="000000"/>
                </a:solidFill>
              </a:rPr>
              <a:t>2) Het gebufferde hemelwater wordt gebruikt voor natuurlijke productie, al of niet multifunctioneel (</a:t>
            </a:r>
            <a:r>
              <a:rPr lang="nl-NL" altLang="nl-NL" sz="1100" dirty="0" err="1">
                <a:solidFill>
                  <a:srgbClr val="000000"/>
                </a:solidFill>
              </a:rPr>
              <a:t>bijv</a:t>
            </a:r>
            <a:r>
              <a:rPr lang="nl-NL" altLang="nl-NL" sz="1100" dirty="0">
                <a:solidFill>
                  <a:srgbClr val="000000"/>
                </a:solidFill>
              </a:rPr>
              <a:t> productie van rijst </a:t>
            </a:r>
            <a:r>
              <a:rPr lang="nl-NL" altLang="nl-NL" sz="1100" dirty="0">
                <a:solidFill>
                  <a:srgbClr val="000000"/>
                </a:solidFill>
                <a:cs typeface="Arial" panose="020B0604020202020204" pitchFamily="34" charset="0"/>
              </a:rPr>
              <a:t>é</a:t>
            </a:r>
            <a:r>
              <a:rPr lang="nl-NL" altLang="nl-NL" sz="1100" dirty="0">
                <a:solidFill>
                  <a:srgbClr val="000000"/>
                </a:solidFill>
              </a:rPr>
              <a:t>n vis);</a:t>
            </a:r>
          </a:p>
          <a:p>
            <a:pPr eaLnBrk="1">
              <a:buClrTx/>
              <a:buFontTx/>
              <a:buNone/>
            </a:pPr>
            <a:r>
              <a:rPr lang="nl-NL" altLang="nl-NL" sz="1100" dirty="0">
                <a:solidFill>
                  <a:srgbClr val="000000"/>
                </a:solidFill>
              </a:rPr>
              <a:t>3) Onkruid wordt bestreden, en</a:t>
            </a:r>
          </a:p>
          <a:p>
            <a:pPr eaLnBrk="1">
              <a:buClrTx/>
              <a:buFontTx/>
              <a:buNone/>
            </a:pPr>
            <a:r>
              <a:rPr lang="nl-NL" altLang="nl-NL" sz="1100" dirty="0">
                <a:solidFill>
                  <a:srgbClr val="000000"/>
                </a:solidFill>
              </a:rPr>
              <a:t>4) Erosie treedt niet op.</a:t>
            </a:r>
          </a:p>
          <a:p>
            <a:pPr eaLnBrk="1">
              <a:buClrTx/>
              <a:buFontTx/>
              <a:buNone/>
            </a:pPr>
            <a:endParaRPr lang="nl-NL" altLang="nl-NL" sz="1100" dirty="0">
              <a:solidFill>
                <a:srgbClr val="000000"/>
              </a:solidFill>
            </a:endParaRPr>
          </a:p>
          <a:p>
            <a:pPr eaLnBrk="1">
              <a:buClrTx/>
              <a:buFontTx/>
              <a:buNone/>
            </a:pPr>
            <a:r>
              <a:rPr lang="nl-NL" altLang="nl-NL" sz="1100" dirty="0">
                <a:solidFill>
                  <a:srgbClr val="000000"/>
                </a:solidFill>
              </a:rPr>
              <a:t>Voor de cursist:</a:t>
            </a:r>
          </a:p>
          <a:p>
            <a:pPr eaLnBrk="1">
              <a:buClrTx/>
              <a:buFontTx/>
              <a:buNone/>
            </a:pPr>
            <a:r>
              <a:rPr lang="nl-NL" altLang="nl-NL" sz="1100" dirty="0">
                <a:solidFill>
                  <a:srgbClr val="000000"/>
                </a:solidFill>
              </a:rPr>
              <a:t>1) Wat kun je met dit beeld als hovenier in relatie tot de levende tuin?</a:t>
            </a:r>
          </a:p>
          <a:p>
            <a:pPr eaLnBrk="1">
              <a:buClrTx/>
              <a:buFontTx/>
              <a:buNone/>
            </a:pPr>
            <a:endParaRPr lang="nl-NL" altLang="nl-NL" sz="1100" dirty="0">
              <a:solidFill>
                <a:srgbClr val="000000"/>
              </a:solidFill>
            </a:endParaRPr>
          </a:p>
        </p:txBody>
      </p:sp>
    </p:spTree>
    <p:extLst>
      <p:ext uri="{BB962C8B-B14F-4D97-AF65-F5344CB8AC3E}">
        <p14:creationId xmlns:p14="http://schemas.microsoft.com/office/powerpoint/2010/main" val="2344797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22"/>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04CA5CF1-3E8D-4908-A21F-D37CEA3D0CDA}" type="slidenum">
              <a:rPr lang="nl-NL" altLang="nl-NL">
                <a:solidFill>
                  <a:srgbClr val="000000"/>
                </a:solidFill>
                <a:latin typeface="Times New Roman" panose="02020603050405020304" pitchFamily="18" charset="0"/>
              </a:rPr>
              <a:pPr eaLnBrk="1"/>
              <a:t>16</a:t>
            </a:fld>
            <a:endParaRPr lang="nl-NL" altLang="nl-NL">
              <a:solidFill>
                <a:srgbClr val="000000"/>
              </a:solidFill>
              <a:latin typeface="Times New Roman" panose="02020603050405020304" pitchFamily="18" charset="0"/>
            </a:endParaRPr>
          </a:p>
        </p:txBody>
      </p:sp>
      <p:sp>
        <p:nvSpPr>
          <p:cNvPr id="66563" name="Rectangle 1"/>
          <p:cNvSpPr>
            <a:spLocks noGrp="1" noRot="1" noChangeAspect="1" noChangeArrowheads="1" noTextEdit="1"/>
          </p:cNvSpPr>
          <p:nvPr>
            <p:ph type="sldImg"/>
          </p:nvPr>
        </p:nvSpPr>
        <p:spPr>
          <a:xfrm>
            <a:off x="1357313" y="774700"/>
            <a:ext cx="4391025" cy="32940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66565" name="Text Box 3"/>
          <p:cNvSpPr txBox="1">
            <a:spLocks noChangeArrowheads="1"/>
          </p:cNvSpPr>
          <p:nvPr/>
        </p:nvSpPr>
        <p:spPr bwMode="auto">
          <a:xfrm>
            <a:off x="677288" y="4341543"/>
            <a:ext cx="5750980" cy="24298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a:solidFill>
                  <a:srgbClr val="000000"/>
                </a:solidFill>
              </a:rPr>
              <a:t>Onderdeel 2: beplanting</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Hier vertellen over het nut van afsterven, winterbeeld, blad laten liggen etc.</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Basisecologie kan kort aan de orde komen. Belangrijk is het noemen van processen in planten zelf. </a:t>
            </a:r>
          </a:p>
          <a:p>
            <a:pPr eaLnBrk="1">
              <a:buClrTx/>
              <a:buFontTx/>
              <a:buNone/>
            </a:pPr>
            <a:endParaRPr lang="nl-NL" altLang="nl-NL" sz="1100" b="1">
              <a:solidFill>
                <a:srgbClr val="000000"/>
              </a:solidFill>
            </a:endParaRPr>
          </a:p>
          <a:p>
            <a:pPr eaLnBrk="1">
              <a:buClrTx/>
              <a:buFontTx/>
              <a:buNone/>
            </a:pPr>
            <a:endParaRPr lang="nl-NL" altLang="nl-NL" sz="1100" b="1">
              <a:solidFill>
                <a:srgbClr val="FF0000"/>
              </a:solidFill>
            </a:endParaRPr>
          </a:p>
        </p:txBody>
      </p:sp>
    </p:spTree>
    <p:extLst>
      <p:ext uri="{BB962C8B-B14F-4D97-AF65-F5344CB8AC3E}">
        <p14:creationId xmlns:p14="http://schemas.microsoft.com/office/powerpoint/2010/main" val="540623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22"/>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67726C37-AF10-47B6-BDA6-B3FF1D404418}" type="slidenum">
              <a:rPr lang="nl-NL" altLang="nl-NL">
                <a:solidFill>
                  <a:srgbClr val="000000"/>
                </a:solidFill>
                <a:latin typeface="Times New Roman" panose="02020603050405020304" pitchFamily="18" charset="0"/>
              </a:rPr>
              <a:pPr eaLnBrk="1"/>
              <a:t>17</a:t>
            </a:fld>
            <a:endParaRPr lang="nl-NL" altLang="nl-NL">
              <a:solidFill>
                <a:srgbClr val="000000"/>
              </a:solidFill>
              <a:latin typeface="Times New Roman" panose="02020603050405020304" pitchFamily="18" charset="0"/>
            </a:endParaRPr>
          </a:p>
        </p:txBody>
      </p:sp>
      <p:sp>
        <p:nvSpPr>
          <p:cNvPr id="67587" name="Rectangle 1"/>
          <p:cNvSpPr>
            <a:spLocks noGrp="1" noRot="1" noChangeAspect="1" noChangeArrowheads="1" noTextEdit="1"/>
          </p:cNvSpPr>
          <p:nvPr>
            <p:ph type="sldImg"/>
          </p:nvPr>
        </p:nvSpPr>
        <p:spPr>
          <a:xfrm>
            <a:off x="1357313" y="774700"/>
            <a:ext cx="4391025" cy="32940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67589" name="Text Box 3"/>
          <p:cNvSpPr txBox="1">
            <a:spLocks noChangeArrowheads="1"/>
          </p:cNvSpPr>
          <p:nvPr/>
        </p:nvSpPr>
        <p:spPr bwMode="auto">
          <a:xfrm>
            <a:off x="677288" y="4341543"/>
            <a:ext cx="5750980" cy="24298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dirty="0">
                <a:solidFill>
                  <a:srgbClr val="000000"/>
                </a:solidFill>
              </a:rPr>
              <a:t>Zie theorie Handleiding ‘De levende tuin’ voor hoveniers, pagina 42.</a:t>
            </a:r>
          </a:p>
          <a:p>
            <a:pPr eaLnBrk="1">
              <a:buClrTx/>
              <a:buFontTx/>
              <a:buNone/>
            </a:pPr>
            <a:endParaRPr lang="nl-NL" altLang="nl-NL" sz="1100" b="1" dirty="0">
              <a:solidFill>
                <a:srgbClr val="000000"/>
              </a:solidFill>
            </a:endParaRPr>
          </a:p>
          <a:p>
            <a:pPr eaLnBrk="1">
              <a:buClrTx/>
              <a:buFontTx/>
              <a:buNone/>
            </a:pPr>
            <a:r>
              <a:rPr lang="nl-NL" altLang="nl-NL" sz="1100" b="1" dirty="0">
                <a:solidFill>
                  <a:srgbClr val="000000"/>
                </a:solidFill>
              </a:rPr>
              <a:t>Dit is een zeer belangrijk onderdeel, goed aandacht aan besteden.</a:t>
            </a:r>
          </a:p>
          <a:p>
            <a:pPr eaLnBrk="1">
              <a:buClrTx/>
              <a:buFontTx/>
              <a:buNone/>
            </a:pPr>
            <a:r>
              <a:rPr lang="nl-NL" altLang="nl-NL" sz="1100" b="1" dirty="0">
                <a:solidFill>
                  <a:srgbClr val="000000"/>
                </a:solidFill>
              </a:rPr>
              <a:t>Eventueel kort naar buiten gaan om voorbeelden aan te wijzen.</a:t>
            </a:r>
          </a:p>
          <a:p>
            <a:pPr eaLnBrk="1">
              <a:buClrTx/>
              <a:buFontTx/>
              <a:buNone/>
            </a:pPr>
            <a:endParaRPr lang="nl-NL" altLang="nl-NL" sz="1100" b="1" dirty="0">
              <a:solidFill>
                <a:srgbClr val="000000"/>
              </a:solidFill>
            </a:endParaRPr>
          </a:p>
          <a:p>
            <a:pPr eaLnBrk="1">
              <a:buClrTx/>
              <a:buFontTx/>
              <a:buNone/>
            </a:pPr>
            <a:r>
              <a:rPr lang="nl-NL" altLang="nl-NL" sz="1100" b="1" dirty="0">
                <a:solidFill>
                  <a:srgbClr val="000000"/>
                </a:solidFill>
              </a:rPr>
              <a:t>!!!!Essentieel voor het uitvoeren van de rode draad opdracht</a:t>
            </a:r>
            <a:endParaRPr lang="nl-NL" altLang="nl-NL" sz="1100" b="1" dirty="0">
              <a:solidFill>
                <a:srgbClr val="FF0000"/>
              </a:solidFill>
            </a:endParaRPr>
          </a:p>
        </p:txBody>
      </p:sp>
    </p:spTree>
    <p:extLst>
      <p:ext uri="{BB962C8B-B14F-4D97-AF65-F5344CB8AC3E}">
        <p14:creationId xmlns:p14="http://schemas.microsoft.com/office/powerpoint/2010/main" val="120240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22"/>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EF2751EF-88F4-40C9-96ED-9C8E171DC2AF}" type="slidenum">
              <a:rPr lang="nl-NL" altLang="nl-NL">
                <a:solidFill>
                  <a:srgbClr val="000000"/>
                </a:solidFill>
                <a:latin typeface="Times New Roman" panose="02020603050405020304" pitchFamily="18" charset="0"/>
              </a:rPr>
              <a:pPr eaLnBrk="1"/>
              <a:t>18</a:t>
            </a:fld>
            <a:endParaRPr lang="nl-NL" altLang="nl-NL">
              <a:solidFill>
                <a:srgbClr val="000000"/>
              </a:solidFill>
              <a:latin typeface="Times New Roman" panose="02020603050405020304" pitchFamily="18" charset="0"/>
            </a:endParaRPr>
          </a:p>
        </p:txBody>
      </p:sp>
      <p:sp>
        <p:nvSpPr>
          <p:cNvPr id="68611"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3" name="Text Box 3"/>
          <p:cNvSpPr txBox="1">
            <a:spLocks noChangeArrowheads="1"/>
          </p:cNvSpPr>
          <p:nvPr/>
        </p:nvSpPr>
        <p:spPr bwMode="auto">
          <a:xfrm>
            <a:off x="811552" y="4824781"/>
            <a:ext cx="5142316" cy="2525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endParaRPr lang="nl-NL" altLang="nl-NL">
              <a:solidFill>
                <a:srgbClr val="000000"/>
              </a:solidFill>
            </a:endParaRPr>
          </a:p>
          <a:p>
            <a:pPr eaLnBrk="1">
              <a:buClrTx/>
              <a:buFontTx/>
              <a:buNone/>
            </a:pPr>
            <a:endParaRPr lang="nl-NL" altLang="nl-NL">
              <a:solidFill>
                <a:srgbClr val="000000"/>
              </a:solidFill>
            </a:endParaRPr>
          </a:p>
        </p:txBody>
      </p:sp>
      <p:sp>
        <p:nvSpPr>
          <p:cNvPr id="68614" name="Text Box 4"/>
          <p:cNvSpPr txBox="1">
            <a:spLocks noChangeArrowheads="1"/>
          </p:cNvSpPr>
          <p:nvPr/>
        </p:nvSpPr>
        <p:spPr bwMode="auto">
          <a:xfrm>
            <a:off x="366989" y="4355219"/>
            <a:ext cx="5750980" cy="2110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dirty="0">
                <a:solidFill>
                  <a:srgbClr val="000000"/>
                </a:solidFill>
              </a:rPr>
              <a:t>Onderdeel 3: Rode draad opdracht, toegespitst op beplanting</a:t>
            </a:r>
          </a:p>
          <a:p>
            <a:pPr eaLnBrk="1">
              <a:buClrTx/>
              <a:buFontTx/>
              <a:buNone/>
            </a:pPr>
            <a:endParaRPr lang="nl-NL" altLang="nl-NL" sz="1100" dirty="0">
              <a:solidFill>
                <a:srgbClr val="000000"/>
              </a:solidFill>
            </a:endParaRPr>
          </a:p>
          <a:p>
            <a:pPr eaLnBrk="1">
              <a:buClrTx/>
              <a:buFontTx/>
              <a:buNone/>
            </a:pPr>
            <a:r>
              <a:rPr lang="nl-NL" altLang="nl-NL" sz="1100" dirty="0">
                <a:solidFill>
                  <a:srgbClr val="000000"/>
                </a:solidFill>
              </a:rPr>
              <a:t>Leerlingen gaan met behulp van de Handleiding ‘De levende tuin’ voor hoveniers (vanaf pagina 43) en andere plantenboeken aan de gang met beplanting voor de eigen tuin. Wijs ze op de tips van de </a:t>
            </a:r>
            <a:r>
              <a:rPr lang="nl-NL" altLang="nl-NL" sz="1100" dirty="0" err="1">
                <a:solidFill>
                  <a:srgbClr val="000000"/>
                </a:solidFill>
              </a:rPr>
              <a:t>powerpoint</a:t>
            </a:r>
            <a:r>
              <a:rPr lang="nl-NL" altLang="nl-NL" sz="1100" dirty="0">
                <a:solidFill>
                  <a:srgbClr val="000000"/>
                </a:solidFill>
              </a:rPr>
              <a:t>.</a:t>
            </a:r>
          </a:p>
          <a:p>
            <a:pPr eaLnBrk="1">
              <a:buClrTx/>
              <a:buFontTx/>
              <a:buNone/>
            </a:pPr>
            <a:endParaRPr lang="nl-NL" altLang="nl-NL" sz="1100" dirty="0">
              <a:solidFill>
                <a:srgbClr val="000000"/>
              </a:solidFill>
            </a:endParaRPr>
          </a:p>
          <a:p>
            <a:pPr eaLnBrk="1">
              <a:buClrTx/>
              <a:buFontTx/>
              <a:buNone/>
            </a:pPr>
            <a:r>
              <a:rPr lang="nl-NL" altLang="nl-NL" sz="1100" dirty="0">
                <a:solidFill>
                  <a:srgbClr val="000000"/>
                </a:solidFill>
              </a:rPr>
              <a:t>Laat ze plaatjes verzamelen en die plakken op de eigen </a:t>
            </a:r>
            <a:r>
              <a:rPr lang="nl-NL" altLang="nl-NL" sz="1100" dirty="0" err="1">
                <a:solidFill>
                  <a:srgbClr val="000000"/>
                </a:solidFill>
              </a:rPr>
              <a:t>flaps</a:t>
            </a:r>
            <a:r>
              <a:rPr lang="nl-NL" altLang="nl-NL" sz="1100" dirty="0">
                <a:solidFill>
                  <a:srgbClr val="000000"/>
                </a:solidFill>
              </a:rPr>
              <a:t>; ze moeten daarbij een toelichting vermelden welke de functie van de gekozen planten is in de tuin.</a:t>
            </a:r>
          </a:p>
        </p:txBody>
      </p:sp>
    </p:spTree>
    <p:extLst>
      <p:ext uri="{BB962C8B-B14F-4D97-AF65-F5344CB8AC3E}">
        <p14:creationId xmlns:p14="http://schemas.microsoft.com/office/powerpoint/2010/main" val="406208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AC8AC2C0-FA03-4C54-940C-90911AF9E29F}" type="slidenum">
              <a:rPr lang="nl-NL" altLang="nl-NL">
                <a:solidFill>
                  <a:srgbClr val="000000"/>
                </a:solidFill>
                <a:latin typeface="Times New Roman" panose="02020603050405020304" pitchFamily="18" charset="0"/>
              </a:rPr>
              <a:pPr eaLnBrk="1"/>
              <a:t>19</a:t>
            </a:fld>
            <a:endParaRPr lang="nl-NL" altLang="nl-NL">
              <a:solidFill>
                <a:srgbClr val="000000"/>
              </a:solidFill>
              <a:latin typeface="Times New Roman" panose="02020603050405020304" pitchFamily="18" charset="0"/>
            </a:endParaRPr>
          </a:p>
        </p:txBody>
      </p:sp>
      <p:sp>
        <p:nvSpPr>
          <p:cNvPr id="70659"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70661" name="Text Box 3"/>
          <p:cNvSpPr txBox="1">
            <a:spLocks noChangeArrowheads="1"/>
          </p:cNvSpPr>
          <p:nvPr/>
        </p:nvSpPr>
        <p:spPr bwMode="auto">
          <a:xfrm>
            <a:off x="628058" y="4411445"/>
            <a:ext cx="5750979" cy="249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a:solidFill>
                  <a:srgbClr val="000000"/>
                </a:solidFill>
              </a:rPr>
              <a:t>Start onderdeel 4: Functionaliteiten van planten </a:t>
            </a:r>
          </a:p>
        </p:txBody>
      </p:sp>
    </p:spTree>
    <p:extLst>
      <p:ext uri="{BB962C8B-B14F-4D97-AF65-F5344CB8AC3E}">
        <p14:creationId xmlns:p14="http://schemas.microsoft.com/office/powerpoint/2010/main" val="61679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51899607-C671-4475-83E6-18F2B13AEB49}" type="slidenum">
              <a:rPr lang="nl-NL" altLang="nl-NL">
                <a:solidFill>
                  <a:srgbClr val="000000"/>
                </a:solidFill>
                <a:latin typeface="Times New Roman" panose="02020603050405020304" pitchFamily="18" charset="0"/>
              </a:rPr>
              <a:pPr eaLnBrk="1"/>
              <a:t>2</a:t>
            </a:fld>
            <a:endParaRPr lang="nl-NL" altLang="nl-NL">
              <a:solidFill>
                <a:srgbClr val="000000"/>
              </a:solidFill>
              <a:latin typeface="Times New Roman" panose="02020603050405020304" pitchFamily="18" charset="0"/>
            </a:endParaRPr>
          </a:p>
        </p:txBody>
      </p:sp>
      <p:sp>
        <p:nvSpPr>
          <p:cNvPr id="52227"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 name="Text Box 3"/>
          <p:cNvSpPr txBox="1">
            <a:spLocks noChangeArrowheads="1"/>
          </p:cNvSpPr>
          <p:nvPr/>
        </p:nvSpPr>
        <p:spPr bwMode="auto">
          <a:xfrm>
            <a:off x="608664" y="4355219"/>
            <a:ext cx="5818111" cy="3519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buClrTx/>
              <a:buFontTx/>
              <a:buNone/>
              <a:defRPr/>
            </a:pPr>
            <a:r>
              <a:rPr lang="nl-NL" sz="1100" dirty="0"/>
              <a:t>Ad 1: Duur: Iedere dag duurt 8 uur en behandelt </a:t>
            </a:r>
            <a:r>
              <a:rPr lang="nl-NL" sz="1100" dirty="0">
                <a:cs typeface="Arial" charset="0"/>
              </a:rPr>
              <a:t>één thema.</a:t>
            </a:r>
          </a:p>
          <a:p>
            <a:pPr>
              <a:buClrTx/>
              <a:buFontTx/>
              <a:buNone/>
              <a:defRPr/>
            </a:pPr>
            <a:r>
              <a:rPr lang="nl-NL" sz="1100" dirty="0"/>
              <a:t>De scholen plannen de vier dagen, bijvoorbeeld twee achtereenvolgende dagen plus na korte periode nog twee achtereenvolgende dagen, drie achtereenvolgende dagen plus na korte periode een dag etc.</a:t>
            </a:r>
          </a:p>
          <a:p>
            <a:pPr>
              <a:buClrTx/>
              <a:buFontTx/>
              <a:buNone/>
              <a:defRPr/>
            </a:pPr>
            <a:r>
              <a:rPr lang="nl-NL" sz="1100" dirty="0"/>
              <a:t>Belangrijk is dat de cursist tijd heeft om het huiswerk te maken, namelijk de omvorming van een bestaande tuin in een levende tuin.  </a:t>
            </a:r>
          </a:p>
          <a:p>
            <a:pPr>
              <a:buClrTx/>
              <a:buFontTx/>
              <a:buNone/>
              <a:defRPr/>
            </a:pPr>
            <a:endParaRPr lang="nl-NL" sz="1100" dirty="0"/>
          </a:p>
          <a:p>
            <a:pPr>
              <a:buClrTx/>
              <a:buFontTx/>
              <a:buNone/>
              <a:defRPr/>
            </a:pPr>
            <a:r>
              <a:rPr lang="nl-NL" sz="1100" dirty="0"/>
              <a:t>Ad 2: Beoordeling: Beoordeeld wordt op basis van 4 criteria:</a:t>
            </a:r>
          </a:p>
          <a:p>
            <a:pPr marL="162860" indent="-162860">
              <a:buClrTx/>
              <a:buFont typeface="Arial" pitchFamily="34" charset="0"/>
              <a:buChar char="•"/>
              <a:defRPr/>
            </a:pPr>
            <a:r>
              <a:rPr lang="nl-NL" sz="1100" dirty="0"/>
              <a:t>Aanwezigheid; alle 4 de dagen moeten gevolgd zijn</a:t>
            </a:r>
          </a:p>
          <a:p>
            <a:pPr marL="162860" indent="-162860">
              <a:buClrTx/>
              <a:buFont typeface="Arial" pitchFamily="34" charset="0"/>
              <a:buChar char="•"/>
              <a:defRPr/>
            </a:pPr>
            <a:r>
              <a:rPr lang="nl-NL" sz="1100" dirty="0"/>
              <a:t>Inzet: moet voldoende zijn </a:t>
            </a:r>
          </a:p>
          <a:p>
            <a:pPr marL="162860" indent="-162860">
              <a:buClrTx/>
              <a:buFont typeface="Arial" pitchFamily="34" charset="0"/>
              <a:buChar char="•"/>
              <a:defRPr/>
            </a:pPr>
            <a:r>
              <a:rPr lang="nl-NL" sz="1100" dirty="0"/>
              <a:t>Kennistoets; moet minimaal een 5,0 zijn,</a:t>
            </a:r>
          </a:p>
          <a:p>
            <a:pPr marL="162860" indent="-162860">
              <a:buClrTx/>
              <a:buFont typeface="Arial" pitchFamily="34" charset="0"/>
              <a:buChar char="•"/>
              <a:defRPr/>
            </a:pPr>
            <a:r>
              <a:rPr lang="nl-NL" sz="1100" dirty="0"/>
              <a:t>Presentatie rode draad opdracht; moet  met een voldoende beoordeeld zijn. (beoordeling  op basis van onvoldoende/voldoende/goed)</a:t>
            </a:r>
          </a:p>
          <a:p>
            <a:pPr marL="162860" indent="-162860">
              <a:buClrTx/>
              <a:buFont typeface="Arial" pitchFamily="34" charset="0"/>
              <a:buChar char="•"/>
              <a:defRPr/>
            </a:pPr>
            <a:endParaRPr lang="nl-NL" sz="1100" dirty="0"/>
          </a:p>
          <a:p>
            <a:pPr>
              <a:buClrTx/>
              <a:buFontTx/>
              <a:buNone/>
              <a:defRPr/>
            </a:pPr>
            <a:r>
              <a:rPr lang="nl-NL" sz="1100" dirty="0"/>
              <a:t>Ad 3: Bij positieve beoordeling ontvangt de cursist namens de VHG een branchegericht certificaat 'De levende tuin'.</a:t>
            </a:r>
          </a:p>
        </p:txBody>
      </p:sp>
    </p:spTree>
    <p:extLst>
      <p:ext uri="{BB962C8B-B14F-4D97-AF65-F5344CB8AC3E}">
        <p14:creationId xmlns:p14="http://schemas.microsoft.com/office/powerpoint/2010/main" val="3955183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0F1B7169-661E-40C1-9E2B-3AC32087C368}" type="slidenum">
              <a:rPr lang="nl-NL" altLang="nl-NL">
                <a:solidFill>
                  <a:srgbClr val="000000"/>
                </a:solidFill>
                <a:latin typeface="Times New Roman" panose="02020603050405020304" pitchFamily="18" charset="0"/>
              </a:rPr>
              <a:pPr eaLnBrk="1"/>
              <a:t>20</a:t>
            </a:fld>
            <a:endParaRPr lang="nl-NL" altLang="nl-NL">
              <a:solidFill>
                <a:srgbClr val="000000"/>
              </a:solidFill>
              <a:latin typeface="Times New Roman" panose="02020603050405020304" pitchFamily="18" charset="0"/>
            </a:endParaRPr>
          </a:p>
        </p:txBody>
      </p:sp>
      <p:sp>
        <p:nvSpPr>
          <p:cNvPr id="71683"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Tree>
    <p:extLst>
      <p:ext uri="{BB962C8B-B14F-4D97-AF65-F5344CB8AC3E}">
        <p14:creationId xmlns:p14="http://schemas.microsoft.com/office/powerpoint/2010/main" val="3976774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114ED1AA-7FCC-4971-9784-C793F8A8E787}" type="slidenum">
              <a:rPr lang="nl-NL" altLang="nl-NL">
                <a:solidFill>
                  <a:srgbClr val="000000"/>
                </a:solidFill>
                <a:latin typeface="Times New Roman" panose="02020603050405020304" pitchFamily="18" charset="0"/>
              </a:rPr>
              <a:pPr eaLnBrk="1"/>
              <a:t>21</a:t>
            </a:fld>
            <a:endParaRPr lang="nl-NL" altLang="nl-NL">
              <a:solidFill>
                <a:srgbClr val="000000"/>
              </a:solidFill>
              <a:latin typeface="Times New Roman" panose="02020603050405020304" pitchFamily="18" charset="0"/>
            </a:endParaRPr>
          </a:p>
        </p:txBody>
      </p:sp>
      <p:sp>
        <p:nvSpPr>
          <p:cNvPr id="72707"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Tree>
    <p:extLst>
      <p:ext uri="{BB962C8B-B14F-4D97-AF65-F5344CB8AC3E}">
        <p14:creationId xmlns:p14="http://schemas.microsoft.com/office/powerpoint/2010/main" val="3390578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3D82B423-713A-4FF8-A1F4-94B250577180}" type="slidenum">
              <a:rPr lang="nl-NL" altLang="nl-NL">
                <a:solidFill>
                  <a:srgbClr val="000000"/>
                </a:solidFill>
                <a:latin typeface="Times New Roman" panose="02020603050405020304" pitchFamily="18" charset="0"/>
              </a:rPr>
              <a:pPr eaLnBrk="1"/>
              <a:t>22</a:t>
            </a:fld>
            <a:endParaRPr lang="nl-NL" altLang="nl-NL">
              <a:solidFill>
                <a:srgbClr val="000000"/>
              </a:solidFill>
              <a:latin typeface="Times New Roman" panose="02020603050405020304" pitchFamily="18" charset="0"/>
            </a:endParaRPr>
          </a:p>
        </p:txBody>
      </p:sp>
      <p:sp>
        <p:nvSpPr>
          <p:cNvPr id="73731"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73733" name="Text Box 3"/>
          <p:cNvSpPr txBox="1">
            <a:spLocks noChangeArrowheads="1"/>
          </p:cNvSpPr>
          <p:nvPr/>
        </p:nvSpPr>
        <p:spPr bwMode="auto">
          <a:xfrm>
            <a:off x="744421" y="4618114"/>
            <a:ext cx="5683847" cy="1709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dirty="0">
                <a:solidFill>
                  <a:srgbClr val="000000"/>
                </a:solidFill>
              </a:rPr>
              <a:t>Plenaire bespreking:</a:t>
            </a:r>
          </a:p>
          <a:p>
            <a:pPr eaLnBrk="1">
              <a:buClrTx/>
              <a:buFontTx/>
              <a:buNone/>
            </a:pPr>
            <a:endParaRPr lang="nl-NL" altLang="nl-NL" sz="1100" dirty="0">
              <a:solidFill>
                <a:srgbClr val="000000"/>
              </a:solidFill>
            </a:endParaRPr>
          </a:p>
          <a:p>
            <a:pPr eaLnBrk="1">
              <a:buClrTx/>
              <a:buFontTx/>
              <a:buNone/>
            </a:pPr>
            <a:r>
              <a:rPr lang="nl-NL" altLang="nl-NL" sz="1100" dirty="0" err="1">
                <a:solidFill>
                  <a:srgbClr val="000000"/>
                </a:solidFill>
              </a:rPr>
              <a:t>Beschaduwing</a:t>
            </a:r>
            <a:r>
              <a:rPr lang="nl-NL" altLang="nl-NL" sz="1100" dirty="0">
                <a:solidFill>
                  <a:srgbClr val="000000"/>
                </a:solidFill>
              </a:rPr>
              <a:t> leidt tot minder opwarming van materialen en vermindering van Urban Heat Island effect.</a:t>
            </a:r>
          </a:p>
          <a:p>
            <a:pPr eaLnBrk="1">
              <a:buClrTx/>
              <a:buFontTx/>
              <a:buNone/>
            </a:pPr>
            <a:r>
              <a:rPr lang="nl-NL" altLang="nl-NL" sz="1100" dirty="0" err="1">
                <a:solidFill>
                  <a:srgbClr val="000000"/>
                </a:solidFill>
              </a:rPr>
              <a:t>Beschaduwing</a:t>
            </a:r>
            <a:r>
              <a:rPr lang="nl-NL" altLang="nl-NL" sz="1100" dirty="0">
                <a:solidFill>
                  <a:srgbClr val="000000"/>
                </a:solidFill>
              </a:rPr>
              <a:t> beschermt mensen tegen zonlicht (verbranding en UV-B)</a:t>
            </a:r>
          </a:p>
          <a:p>
            <a:pPr eaLnBrk="1">
              <a:buClrTx/>
              <a:buFontTx/>
              <a:buNone/>
            </a:pPr>
            <a:endParaRPr lang="nl-NL" altLang="nl-NL" sz="1100" dirty="0">
              <a:solidFill>
                <a:srgbClr val="000000"/>
              </a:solidFill>
            </a:endParaRPr>
          </a:p>
          <a:p>
            <a:pPr eaLnBrk="1">
              <a:buClrTx/>
              <a:buFontTx/>
              <a:buNone/>
            </a:pPr>
            <a:r>
              <a:rPr lang="nl-NL" altLang="nl-NL" sz="1100" dirty="0">
                <a:solidFill>
                  <a:srgbClr val="000000"/>
                </a:solidFill>
              </a:rPr>
              <a:t>Bladeren leiden tot verkoeling middels verdamping van water en dempen temperatuurstijging (Urban Heat Island).</a:t>
            </a:r>
          </a:p>
          <a:p>
            <a:pPr eaLnBrk="1">
              <a:buClrTx/>
              <a:buFontTx/>
              <a:buNone/>
            </a:pPr>
            <a:endParaRPr lang="nl-NL" altLang="nl-NL" sz="1100" dirty="0">
              <a:solidFill>
                <a:srgbClr val="000000"/>
              </a:solidFill>
            </a:endParaRPr>
          </a:p>
          <a:p>
            <a:pPr eaLnBrk="1">
              <a:buClrTx/>
              <a:buFontTx/>
              <a:buNone/>
            </a:pPr>
            <a:r>
              <a:rPr lang="nl-NL" altLang="nl-NL" sz="1100" dirty="0">
                <a:solidFill>
                  <a:srgbClr val="000000"/>
                </a:solidFill>
              </a:rPr>
              <a:t>Op warme dagen is het comfort onder boomkronen beter.</a:t>
            </a:r>
          </a:p>
          <a:p>
            <a:pPr eaLnBrk="1">
              <a:buClrTx/>
              <a:buFontTx/>
              <a:buNone/>
            </a:pPr>
            <a:endParaRPr lang="nl-NL" altLang="nl-NL" sz="1100" dirty="0">
              <a:solidFill>
                <a:srgbClr val="000000"/>
              </a:solidFill>
            </a:endParaRPr>
          </a:p>
          <a:p>
            <a:pPr eaLnBrk="1">
              <a:buClrTx/>
              <a:buFontTx/>
              <a:buNone/>
            </a:pPr>
            <a:r>
              <a:rPr lang="nl-NL" altLang="nl-NL" sz="1100" dirty="0">
                <a:solidFill>
                  <a:srgbClr val="000000"/>
                </a:solidFill>
              </a:rPr>
              <a:t>Voor de cursist:</a:t>
            </a:r>
          </a:p>
          <a:p>
            <a:pPr eaLnBrk="1">
              <a:buClrTx/>
              <a:buFontTx/>
              <a:buNone/>
            </a:pPr>
            <a:endParaRPr lang="nl-NL" altLang="nl-NL" sz="1100" dirty="0">
              <a:solidFill>
                <a:srgbClr val="000000"/>
              </a:solidFill>
            </a:endParaRPr>
          </a:p>
          <a:p>
            <a:pPr eaLnBrk="1">
              <a:buClrTx/>
              <a:buFontTx/>
              <a:buNone/>
            </a:pPr>
            <a:r>
              <a:rPr lang="nl-NL" altLang="nl-NL" sz="1100" dirty="0">
                <a:solidFill>
                  <a:srgbClr val="000000"/>
                </a:solidFill>
              </a:rPr>
              <a:t>1) Bovenbeschreven functies moet de boom uitvoeren onder de meest moeilijke omstandigheden van hoge temperaturen en droogte? Waar moet je dan op letten als hovenier?</a:t>
            </a:r>
          </a:p>
          <a:p>
            <a:pPr eaLnBrk="1">
              <a:buClrTx/>
              <a:buFontTx/>
              <a:buNone/>
            </a:pPr>
            <a:endParaRPr lang="nl-NL" altLang="nl-NL" sz="1100" dirty="0">
              <a:solidFill>
                <a:srgbClr val="000000"/>
              </a:solidFill>
            </a:endParaRPr>
          </a:p>
          <a:p>
            <a:pPr eaLnBrk="1">
              <a:buClrTx/>
              <a:buFontTx/>
              <a:buNone/>
            </a:pPr>
            <a:r>
              <a:rPr lang="nl-NL" altLang="nl-NL" sz="1100" dirty="0">
                <a:solidFill>
                  <a:srgbClr val="000000"/>
                </a:solidFill>
              </a:rPr>
              <a:t>2) Wat betekent de functie van deze boom voor het vak van hovenier en wat is de relatie tot de levende tuin?</a:t>
            </a:r>
          </a:p>
        </p:txBody>
      </p:sp>
    </p:spTree>
    <p:extLst>
      <p:ext uri="{BB962C8B-B14F-4D97-AF65-F5344CB8AC3E}">
        <p14:creationId xmlns:p14="http://schemas.microsoft.com/office/powerpoint/2010/main" val="4171834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AACB1FB7-627A-405E-ABBE-26ACE375E91E}" type="slidenum">
              <a:rPr lang="nl-NL" altLang="nl-NL">
                <a:solidFill>
                  <a:srgbClr val="000000"/>
                </a:solidFill>
                <a:latin typeface="Times New Roman" panose="02020603050405020304" pitchFamily="18" charset="0"/>
              </a:rPr>
              <a:pPr eaLnBrk="1"/>
              <a:t>23</a:t>
            </a:fld>
            <a:endParaRPr lang="nl-NL" altLang="nl-NL">
              <a:solidFill>
                <a:srgbClr val="000000"/>
              </a:solidFill>
              <a:latin typeface="Times New Roman" panose="02020603050405020304" pitchFamily="18" charset="0"/>
            </a:endParaRPr>
          </a:p>
        </p:txBody>
      </p:sp>
      <p:sp>
        <p:nvSpPr>
          <p:cNvPr id="74755"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74757" name="Text Box 3"/>
          <p:cNvSpPr txBox="1">
            <a:spLocks noChangeArrowheads="1"/>
          </p:cNvSpPr>
          <p:nvPr/>
        </p:nvSpPr>
        <p:spPr bwMode="auto">
          <a:xfrm>
            <a:off x="677288" y="4274680"/>
            <a:ext cx="5886735" cy="5443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a:solidFill>
                  <a:srgbClr val="000000"/>
                </a:solidFill>
              </a:rPr>
              <a:t>Plenaire discussie als inleiding op de casus:</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Welke positieve functies vervullen de twee bomen links op de foto?</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De bomen links op de voorgrond maken zonneschermen (zie meer naar rechts op de foto) overbodig. De economische baat van deze bomen is dus gelijk aan de besparing op de aanschaf van zonneschermen.</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De muur van het gebouw wordt minder opgewarmd en de kamers in het gebouw worden minder warm waardoor op de airconditioning – indien aanwezig- kan worden bespaard (economische baat, energiebesparing, vermindering van CO2 uitstoot) </a:t>
            </a:r>
          </a:p>
          <a:p>
            <a:pPr eaLnBrk="1">
              <a:buClrTx/>
              <a:buFontTx/>
              <a:buNone/>
            </a:pPr>
            <a:endParaRPr lang="nl-NL" altLang="nl-NL" sz="1100">
              <a:solidFill>
                <a:srgbClr val="000000"/>
              </a:solidFill>
            </a:endParaRPr>
          </a:p>
          <a:p>
            <a:pPr eaLnBrk="1">
              <a:buClrTx/>
              <a:buFontTx/>
              <a:buNone/>
            </a:pPr>
            <a:r>
              <a:rPr lang="nl-NL" altLang="nl-NL" sz="1100" i="1">
                <a:solidFill>
                  <a:srgbClr val="000000"/>
                </a:solidFill>
              </a:rPr>
              <a:t>Verder als bij vorige foto:</a:t>
            </a:r>
          </a:p>
          <a:p>
            <a:pPr eaLnBrk="1">
              <a:buClrTx/>
              <a:buFontTx/>
              <a:buNone/>
            </a:pPr>
            <a:r>
              <a:rPr lang="nl-NL" altLang="nl-NL" sz="1100">
                <a:solidFill>
                  <a:srgbClr val="000000"/>
                </a:solidFill>
              </a:rPr>
              <a:t>Beschaduwing leidt tot minder opwarming van materialen en vermindering van Urban Heat Island effect</a:t>
            </a:r>
          </a:p>
          <a:p>
            <a:pPr eaLnBrk="1">
              <a:buClrTx/>
              <a:buFontTx/>
              <a:buNone/>
            </a:pPr>
            <a:r>
              <a:rPr lang="nl-NL" altLang="nl-NL" sz="1100">
                <a:solidFill>
                  <a:srgbClr val="000000"/>
                </a:solidFill>
              </a:rPr>
              <a:t>Beschaduwing beschermt mensen tegen zonlicht (verbranding en UV-B)</a:t>
            </a:r>
          </a:p>
          <a:p>
            <a:pPr eaLnBrk="1">
              <a:buClrTx/>
              <a:buFontTx/>
              <a:buNone/>
            </a:pPr>
            <a:r>
              <a:rPr lang="nl-NL" altLang="nl-NL" sz="1100">
                <a:solidFill>
                  <a:srgbClr val="000000"/>
                </a:solidFill>
              </a:rPr>
              <a:t>Bladeren leiden tot verkoeling middels verdamping van water en dempen temperatuurstijging (Urban Heat Island)</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Op warme dagen is het comfort onder boomkronen beter.</a:t>
            </a:r>
          </a:p>
          <a:p>
            <a:pPr eaLnBrk="1">
              <a:buClrTx/>
              <a:buFontTx/>
              <a:buNone/>
            </a:pPr>
            <a:endParaRPr lang="nl-NL" altLang="nl-NL" sz="1100">
              <a:solidFill>
                <a:srgbClr val="000000"/>
              </a:solidFill>
            </a:endParaRPr>
          </a:p>
        </p:txBody>
      </p:sp>
    </p:spTree>
    <p:extLst>
      <p:ext uri="{BB962C8B-B14F-4D97-AF65-F5344CB8AC3E}">
        <p14:creationId xmlns:p14="http://schemas.microsoft.com/office/powerpoint/2010/main" val="1756614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E6B48B5E-D5BA-4D16-B612-1E6CBC082C9D}" type="slidenum">
              <a:rPr lang="nl-NL" altLang="nl-NL">
                <a:solidFill>
                  <a:srgbClr val="000000"/>
                </a:solidFill>
                <a:latin typeface="Times New Roman" panose="02020603050405020304" pitchFamily="18" charset="0"/>
              </a:rPr>
              <a:pPr eaLnBrk="1"/>
              <a:t>24</a:t>
            </a:fld>
            <a:endParaRPr lang="nl-NL" altLang="nl-NL">
              <a:solidFill>
                <a:srgbClr val="000000"/>
              </a:solidFill>
              <a:latin typeface="Times New Roman" panose="02020603050405020304" pitchFamily="18" charset="0"/>
            </a:endParaRPr>
          </a:p>
        </p:txBody>
      </p:sp>
      <p:sp>
        <p:nvSpPr>
          <p:cNvPr id="75779"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75781" name="Text Box 3"/>
          <p:cNvSpPr txBox="1">
            <a:spLocks noChangeArrowheads="1"/>
          </p:cNvSpPr>
          <p:nvPr/>
        </p:nvSpPr>
        <p:spPr bwMode="auto">
          <a:xfrm>
            <a:off x="608664" y="3929727"/>
            <a:ext cx="5818111" cy="5443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a:solidFill>
                  <a:srgbClr val="000000"/>
                </a:solidFill>
              </a:rPr>
              <a:t>.</a:t>
            </a:r>
          </a:p>
          <a:p>
            <a:pPr eaLnBrk="1">
              <a:buClrTx/>
              <a:buFontTx/>
              <a:buNone/>
            </a:pPr>
            <a:endParaRPr lang="nl-NL" altLang="nl-NL" sz="1100">
              <a:solidFill>
                <a:srgbClr val="000000"/>
              </a:solidFill>
            </a:endParaRPr>
          </a:p>
          <a:p>
            <a:pPr eaLnBrk="1">
              <a:buClrTx/>
              <a:buFontTx/>
              <a:buNone/>
            </a:pPr>
            <a:r>
              <a:rPr lang="nl-NL" altLang="nl-NL" sz="1100" b="1">
                <a:solidFill>
                  <a:srgbClr val="000000"/>
                </a:solidFill>
              </a:rPr>
              <a:t>Casus:</a:t>
            </a:r>
          </a:p>
          <a:p>
            <a:pPr eaLnBrk="1">
              <a:buClrTx/>
              <a:buFontTx/>
              <a:buNone/>
            </a:pPr>
            <a:endParaRPr lang="nl-NL" altLang="nl-NL" sz="1100" b="1">
              <a:solidFill>
                <a:srgbClr val="000000"/>
              </a:solidFill>
            </a:endParaRPr>
          </a:p>
          <a:p>
            <a:pPr eaLnBrk="1">
              <a:buClrTx/>
              <a:buFontTx/>
              <a:buNone/>
            </a:pPr>
            <a:r>
              <a:rPr lang="nl-NL" altLang="nl-NL" sz="1100">
                <a:solidFill>
                  <a:srgbClr val="000000"/>
                </a:solidFill>
              </a:rPr>
              <a:t>De directie van de verzorgingsinstelling overweegt nieuwe zonneschermen aan te schaffen. De directie heeft tevens gesignaleerd dat de patiënten op warme dagen niet naar buiten gaan omdat de temperaturen dan ongezond hoog zijn. Formuleer voor deze vraagstukken een groene oplossing als alternatief.</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Vragen voor de cursist:</a:t>
            </a:r>
          </a:p>
          <a:p>
            <a:pPr eaLnBrk="1">
              <a:buClrTx/>
              <a:buFontTx/>
              <a:buNone/>
            </a:pPr>
            <a:r>
              <a:rPr lang="nl-NL" altLang="nl-NL" sz="1100">
                <a:solidFill>
                  <a:srgbClr val="000000"/>
                </a:solidFill>
              </a:rPr>
              <a:t>1) Hoe ziet jouw alternatieve groene oplossing eruit?</a:t>
            </a:r>
          </a:p>
          <a:p>
            <a:pPr eaLnBrk="1">
              <a:buClrTx/>
              <a:buFontTx/>
              <a:buNone/>
            </a:pPr>
            <a:r>
              <a:rPr lang="nl-NL" altLang="nl-NL" sz="1100">
                <a:solidFill>
                  <a:srgbClr val="000000"/>
                </a:solidFill>
              </a:rPr>
              <a:t>2) Onder welke voorwaarden functioneert jouw groene oplossing?</a:t>
            </a:r>
          </a:p>
          <a:p>
            <a:pPr eaLnBrk="1">
              <a:buClrTx/>
              <a:buFontTx/>
              <a:buNone/>
            </a:pPr>
            <a:r>
              <a:rPr lang="nl-NL" altLang="nl-NL" sz="1100">
                <a:solidFill>
                  <a:srgbClr val="000000"/>
                </a:solidFill>
              </a:rPr>
              <a:t>3) Kun je iets zeggen over de kosten en baten van jouw groene oplossing?</a:t>
            </a:r>
          </a:p>
          <a:p>
            <a:pPr eaLnBrk="1">
              <a:buClrTx/>
              <a:buFontTx/>
              <a:buNone/>
            </a:pPr>
            <a:endParaRPr lang="nl-NL" altLang="nl-NL" sz="1100">
              <a:solidFill>
                <a:srgbClr val="000000"/>
              </a:solidFill>
            </a:endParaRPr>
          </a:p>
          <a:p>
            <a:pPr eaLnBrk="1">
              <a:buClrTx/>
              <a:buFontTx/>
              <a:buNone/>
            </a:pPr>
            <a:endParaRPr lang="nl-NL" altLang="nl-NL" sz="1100">
              <a:solidFill>
                <a:srgbClr val="000000"/>
              </a:solidFill>
            </a:endParaRPr>
          </a:p>
        </p:txBody>
      </p:sp>
    </p:spTree>
    <p:extLst>
      <p:ext uri="{BB962C8B-B14F-4D97-AF65-F5344CB8AC3E}">
        <p14:creationId xmlns:p14="http://schemas.microsoft.com/office/powerpoint/2010/main" val="617175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29AB7146-8E21-40D6-BF6B-B25AA6A2A4FC}" type="slidenum">
              <a:rPr lang="nl-NL" altLang="nl-NL">
                <a:solidFill>
                  <a:srgbClr val="000000"/>
                </a:solidFill>
                <a:latin typeface="Times New Roman" panose="02020603050405020304" pitchFamily="18" charset="0"/>
              </a:rPr>
              <a:pPr eaLnBrk="1"/>
              <a:t>25</a:t>
            </a:fld>
            <a:endParaRPr lang="nl-NL" altLang="nl-NL">
              <a:solidFill>
                <a:srgbClr val="000000"/>
              </a:solidFill>
              <a:latin typeface="Times New Roman" panose="02020603050405020304" pitchFamily="18" charset="0"/>
            </a:endParaRPr>
          </a:p>
        </p:txBody>
      </p:sp>
      <p:sp>
        <p:nvSpPr>
          <p:cNvPr id="76803"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76805" name="Text Box 3"/>
          <p:cNvSpPr txBox="1">
            <a:spLocks noChangeArrowheads="1"/>
          </p:cNvSpPr>
          <p:nvPr/>
        </p:nvSpPr>
        <p:spPr bwMode="auto">
          <a:xfrm>
            <a:off x="608664" y="3929727"/>
            <a:ext cx="5818111" cy="5443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a:solidFill>
                  <a:srgbClr val="000000"/>
                </a:solidFill>
              </a:rPr>
              <a:t>.</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Vragen voor de docent:</a:t>
            </a:r>
          </a:p>
          <a:p>
            <a:pPr eaLnBrk="1">
              <a:buClrTx/>
              <a:buFontTx/>
              <a:buNone/>
            </a:pPr>
            <a:r>
              <a:rPr lang="nl-NL" altLang="nl-NL" sz="1100">
                <a:solidFill>
                  <a:srgbClr val="000000"/>
                </a:solidFill>
              </a:rPr>
              <a:t>1) Op welke kenmerken van de bomen let je? (Antwoord: bladoppervlak, kroondiameter)</a:t>
            </a:r>
          </a:p>
          <a:p>
            <a:pPr eaLnBrk="1">
              <a:buClrTx/>
              <a:buFontTx/>
              <a:buNone/>
            </a:pPr>
            <a:r>
              <a:rPr lang="nl-NL" altLang="nl-NL" sz="1100">
                <a:solidFill>
                  <a:srgbClr val="000000"/>
                </a:solidFill>
              </a:rPr>
              <a:t>2) Kies je voor naaldbomen of kies je voor loofbomen? (Antwoord: Geen naaldbomen want die blijven groen in de winter en voorkomen dat het gebouw de eerste zonnestralen in de wintermaanden kan oogsten. Toepassing van naaldbomen leidt dus tot tot meer stookkosten in de winterperiode)</a:t>
            </a:r>
          </a:p>
          <a:p>
            <a:pPr eaLnBrk="1">
              <a:buClrTx/>
              <a:buFontTx/>
              <a:buNone/>
            </a:pPr>
            <a:r>
              <a:rPr lang="nl-NL" altLang="nl-NL" sz="1100">
                <a:solidFill>
                  <a:srgbClr val="000000"/>
                </a:solidFill>
              </a:rPr>
              <a:t>3) Waar let je op dat de bomen ook op zeer warme dagen hun functie kunnen blijven vervullen? (Antwoord: Aanwezigheid van voldoende water onder de meest zware omstandigheden van warmte en droogte. Zonder voldoende water verdrogen de bomen en kunnen ze hun functie niet meer vervullen)</a:t>
            </a:r>
          </a:p>
          <a:p>
            <a:pPr eaLnBrk="1">
              <a:buClrTx/>
              <a:buFontTx/>
              <a:buNone/>
            </a:pPr>
            <a:r>
              <a:rPr lang="nl-NL" altLang="nl-NL" sz="1100">
                <a:solidFill>
                  <a:srgbClr val="000000"/>
                </a:solidFill>
              </a:rPr>
              <a:t>4) Mogen de bomen ook wat kosten? (Antwoord. Ja want ze vervullen een economisch belangrijke functie)</a:t>
            </a:r>
          </a:p>
          <a:p>
            <a:pPr eaLnBrk="1">
              <a:buClrTx/>
              <a:buFontTx/>
              <a:buNone/>
            </a:pPr>
            <a:r>
              <a:rPr lang="nl-NL" altLang="nl-NL" sz="1100">
                <a:solidFill>
                  <a:srgbClr val="000000"/>
                </a:solidFill>
              </a:rPr>
              <a:t>5) De foto laat maar een zijde van het gebouw zien. Hoe is de situatie bij de andere zijden van het gebouw? Laat de cursisten ook nadenken over aspecten als kompasrichting, zonnestand en situering van het groen ten opzichte van het gebouw. NB: een schaduwboom aan de noordkant van het gebouw zet het pand niet in de schaduw.</a:t>
            </a:r>
          </a:p>
        </p:txBody>
      </p:sp>
    </p:spTree>
    <p:extLst>
      <p:ext uri="{BB962C8B-B14F-4D97-AF65-F5344CB8AC3E}">
        <p14:creationId xmlns:p14="http://schemas.microsoft.com/office/powerpoint/2010/main" val="4003616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7DC5FF78-93F8-464A-ADAE-8794BF9C0EEA}" type="slidenum">
              <a:rPr lang="nl-NL" altLang="nl-NL">
                <a:solidFill>
                  <a:srgbClr val="000000"/>
                </a:solidFill>
                <a:latin typeface="Times New Roman" panose="02020603050405020304" pitchFamily="18" charset="0"/>
              </a:rPr>
              <a:pPr eaLnBrk="1"/>
              <a:t>26</a:t>
            </a:fld>
            <a:endParaRPr lang="nl-NL" altLang="nl-NL">
              <a:solidFill>
                <a:srgbClr val="000000"/>
              </a:solidFill>
              <a:latin typeface="Times New Roman" panose="02020603050405020304" pitchFamily="18" charset="0"/>
            </a:endParaRPr>
          </a:p>
        </p:txBody>
      </p:sp>
      <p:sp>
        <p:nvSpPr>
          <p:cNvPr id="77827"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8"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77829" name="Text Box 3"/>
          <p:cNvSpPr txBox="1">
            <a:spLocks noChangeArrowheads="1"/>
          </p:cNvSpPr>
          <p:nvPr/>
        </p:nvSpPr>
        <p:spPr bwMode="auto">
          <a:xfrm>
            <a:off x="608664" y="4336984"/>
            <a:ext cx="5818111" cy="1384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dirty="0">
                <a:solidFill>
                  <a:srgbClr val="000000"/>
                </a:solidFill>
              </a:rPr>
              <a:t>Start onderdeel 5: De omheining</a:t>
            </a:r>
          </a:p>
          <a:p>
            <a:pPr eaLnBrk="1">
              <a:buClrTx/>
              <a:buFontTx/>
              <a:buNone/>
            </a:pPr>
            <a:endParaRPr lang="nl-NL" altLang="nl-NL" sz="1100" dirty="0">
              <a:solidFill>
                <a:srgbClr val="000000"/>
              </a:solidFill>
            </a:endParaRPr>
          </a:p>
          <a:p>
            <a:pPr eaLnBrk="1">
              <a:buClrTx/>
              <a:buFontTx/>
              <a:buNone/>
            </a:pPr>
            <a:r>
              <a:rPr lang="nl-NL" altLang="nl-NL" sz="1100" b="1" dirty="0">
                <a:solidFill>
                  <a:srgbClr val="000000"/>
                </a:solidFill>
              </a:rPr>
              <a:t>Casus: Omheining</a:t>
            </a:r>
          </a:p>
          <a:p>
            <a:pPr eaLnBrk="1">
              <a:buClrTx/>
              <a:buFontTx/>
              <a:buNone/>
            </a:pPr>
            <a:endParaRPr lang="nl-NL" altLang="nl-NL" sz="1100" dirty="0">
              <a:solidFill>
                <a:srgbClr val="000000"/>
              </a:solidFill>
            </a:endParaRPr>
          </a:p>
          <a:p>
            <a:pPr eaLnBrk="1">
              <a:buClrTx/>
              <a:buFontTx/>
              <a:buNone/>
            </a:pPr>
            <a:r>
              <a:rPr lang="nl-NL" altLang="nl-NL" sz="1100" dirty="0">
                <a:solidFill>
                  <a:srgbClr val="000000"/>
                </a:solidFill>
              </a:rPr>
              <a:t>Hoeveel draagt de omheining bij aan de levende tuin?</a:t>
            </a:r>
          </a:p>
          <a:p>
            <a:pPr eaLnBrk="1">
              <a:buClrTx/>
              <a:buFontTx/>
              <a:buNone/>
            </a:pPr>
            <a:endParaRPr lang="nl-NL" altLang="nl-NL" sz="1100" dirty="0">
              <a:solidFill>
                <a:srgbClr val="000000"/>
              </a:solidFill>
            </a:endParaRPr>
          </a:p>
          <a:p>
            <a:pPr eaLnBrk="1">
              <a:buClrTx/>
              <a:buFontTx/>
              <a:buNone/>
            </a:pPr>
            <a:r>
              <a:rPr lang="nl-NL" altLang="nl-NL" sz="1100" dirty="0">
                <a:solidFill>
                  <a:srgbClr val="000000"/>
                </a:solidFill>
              </a:rPr>
              <a:t>Voor verschillende typen omheining wordt het label van de levende tuin ingekleurd en worden ook de argumenten geleverd.</a:t>
            </a:r>
          </a:p>
        </p:txBody>
      </p:sp>
    </p:spTree>
    <p:extLst>
      <p:ext uri="{BB962C8B-B14F-4D97-AF65-F5344CB8AC3E}">
        <p14:creationId xmlns:p14="http://schemas.microsoft.com/office/powerpoint/2010/main" val="2605675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86476F08-8502-49DD-94D3-108DAEBD2CBB}" type="slidenum">
              <a:rPr lang="nl-NL" altLang="nl-NL">
                <a:solidFill>
                  <a:srgbClr val="000000"/>
                </a:solidFill>
                <a:latin typeface="Times New Roman" panose="02020603050405020304" pitchFamily="18" charset="0"/>
              </a:rPr>
              <a:pPr eaLnBrk="1"/>
              <a:t>27</a:t>
            </a:fld>
            <a:endParaRPr lang="nl-NL" altLang="nl-NL">
              <a:solidFill>
                <a:srgbClr val="000000"/>
              </a:solidFill>
              <a:latin typeface="Times New Roman" panose="02020603050405020304" pitchFamily="18" charset="0"/>
            </a:endParaRPr>
          </a:p>
        </p:txBody>
      </p:sp>
      <p:sp>
        <p:nvSpPr>
          <p:cNvPr id="78851"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78853" name="Text Box 3"/>
          <p:cNvSpPr txBox="1">
            <a:spLocks noChangeArrowheads="1"/>
          </p:cNvSpPr>
          <p:nvPr/>
        </p:nvSpPr>
        <p:spPr bwMode="auto">
          <a:xfrm>
            <a:off x="625075" y="4376494"/>
            <a:ext cx="5818111" cy="249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a:solidFill>
                  <a:srgbClr val="000000"/>
                </a:solidFill>
              </a:rPr>
              <a:t>Let op: kleine dieren zoals de egel kunnen onder de tuindeur door!</a:t>
            </a:r>
          </a:p>
        </p:txBody>
      </p:sp>
    </p:spTree>
    <p:extLst>
      <p:ext uri="{BB962C8B-B14F-4D97-AF65-F5344CB8AC3E}">
        <p14:creationId xmlns:p14="http://schemas.microsoft.com/office/powerpoint/2010/main" val="3558608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971654B9-2D55-49CB-900F-18CBC109092D}" type="slidenum">
              <a:rPr lang="nl-NL" altLang="nl-NL">
                <a:solidFill>
                  <a:srgbClr val="000000"/>
                </a:solidFill>
                <a:latin typeface="Times New Roman" panose="02020603050405020304" pitchFamily="18" charset="0"/>
              </a:rPr>
              <a:pPr eaLnBrk="1"/>
              <a:t>28</a:t>
            </a:fld>
            <a:endParaRPr lang="nl-NL" altLang="nl-NL">
              <a:solidFill>
                <a:srgbClr val="000000"/>
              </a:solidFill>
              <a:latin typeface="Times New Roman" panose="02020603050405020304" pitchFamily="18" charset="0"/>
            </a:endParaRPr>
          </a:p>
        </p:txBody>
      </p:sp>
      <p:sp>
        <p:nvSpPr>
          <p:cNvPr id="79875"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6"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79877" name="Text Box 3"/>
          <p:cNvSpPr txBox="1">
            <a:spLocks noChangeArrowheads="1"/>
          </p:cNvSpPr>
          <p:nvPr/>
        </p:nvSpPr>
        <p:spPr bwMode="auto">
          <a:xfrm>
            <a:off x="599713" y="4402327"/>
            <a:ext cx="5818111" cy="249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a:solidFill>
                  <a:srgbClr val="000000"/>
                </a:solidFill>
              </a:rPr>
              <a:t>Let op dat begroeiing mogelijk is op dit type steen.</a:t>
            </a:r>
          </a:p>
        </p:txBody>
      </p:sp>
    </p:spTree>
    <p:extLst>
      <p:ext uri="{BB962C8B-B14F-4D97-AF65-F5344CB8AC3E}">
        <p14:creationId xmlns:p14="http://schemas.microsoft.com/office/powerpoint/2010/main" val="2197397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227AD877-EC81-444A-B781-63716C97B5EE}" type="slidenum">
              <a:rPr lang="nl-NL" altLang="nl-NL">
                <a:solidFill>
                  <a:srgbClr val="000000"/>
                </a:solidFill>
                <a:latin typeface="Times New Roman" panose="02020603050405020304" pitchFamily="18" charset="0"/>
              </a:rPr>
              <a:pPr eaLnBrk="1"/>
              <a:t>29</a:t>
            </a:fld>
            <a:endParaRPr lang="nl-NL" altLang="nl-NL">
              <a:solidFill>
                <a:srgbClr val="000000"/>
              </a:solidFill>
              <a:latin typeface="Times New Roman" panose="02020603050405020304" pitchFamily="18" charset="0"/>
            </a:endParaRPr>
          </a:p>
        </p:txBody>
      </p:sp>
      <p:sp>
        <p:nvSpPr>
          <p:cNvPr id="80899"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80901" name="Text Box 3"/>
          <p:cNvSpPr txBox="1">
            <a:spLocks noChangeArrowheads="1"/>
          </p:cNvSpPr>
          <p:nvPr/>
        </p:nvSpPr>
        <p:spPr bwMode="auto">
          <a:xfrm>
            <a:off x="744420" y="4548211"/>
            <a:ext cx="5818111" cy="249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a:solidFill>
                  <a:srgbClr val="000000"/>
                </a:solidFill>
              </a:rPr>
              <a:t>Het label van de levende tuin inkleuren voor iedere omheining plus de argumentatie.</a:t>
            </a:r>
          </a:p>
        </p:txBody>
      </p:sp>
    </p:spTree>
    <p:extLst>
      <p:ext uri="{BB962C8B-B14F-4D97-AF65-F5344CB8AC3E}">
        <p14:creationId xmlns:p14="http://schemas.microsoft.com/office/powerpoint/2010/main" val="2830152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BF4B66E1-5173-4978-AF4D-BE75F1560C40}" type="slidenum">
              <a:rPr lang="nl-NL" altLang="nl-NL">
                <a:solidFill>
                  <a:srgbClr val="000000"/>
                </a:solidFill>
                <a:latin typeface="Times New Roman" panose="02020603050405020304" pitchFamily="18" charset="0"/>
              </a:rPr>
              <a:pPr eaLnBrk="1"/>
              <a:t>3</a:t>
            </a:fld>
            <a:endParaRPr lang="nl-NL" altLang="nl-NL">
              <a:solidFill>
                <a:srgbClr val="000000"/>
              </a:solidFill>
              <a:latin typeface="Times New Roman" panose="02020603050405020304" pitchFamily="18" charset="0"/>
            </a:endParaRPr>
          </a:p>
        </p:txBody>
      </p:sp>
      <p:sp>
        <p:nvSpPr>
          <p:cNvPr id="53251"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3253" name="Text Box 3"/>
          <p:cNvSpPr txBox="1">
            <a:spLocks noChangeArrowheads="1"/>
          </p:cNvSpPr>
          <p:nvPr/>
        </p:nvSpPr>
        <p:spPr bwMode="auto">
          <a:xfrm>
            <a:off x="135757" y="4341543"/>
            <a:ext cx="6292511" cy="179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marL="457200"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1pPr>
            <a:lvl2pPr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2pPr>
            <a:lvl3pPr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3pPr>
            <a:lvl4pPr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4pPr>
            <a:lvl5pPr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a:solidFill>
                  <a:srgbClr val="000000"/>
                </a:solidFill>
              </a:rPr>
              <a:t>In het kort gaat het er om dat de cursist na afloop:</a:t>
            </a:r>
          </a:p>
          <a:p>
            <a:pPr eaLnBrk="1">
              <a:buClrTx/>
              <a:buFontTx/>
              <a:buNone/>
            </a:pPr>
            <a:r>
              <a:rPr lang="nl-NL" altLang="nl-NL" sz="1100">
                <a:solidFill>
                  <a:srgbClr val="000000"/>
                </a:solidFill>
              </a:rPr>
              <a:t>1) Met andere ogen naar de tuin kijkt</a:t>
            </a:r>
          </a:p>
          <a:p>
            <a:pPr eaLnBrk="1">
              <a:buClrTx/>
              <a:buFontTx/>
              <a:buNone/>
            </a:pPr>
            <a:r>
              <a:rPr lang="nl-NL" altLang="nl-NL" sz="1100">
                <a:solidFill>
                  <a:srgbClr val="000000"/>
                </a:solidFill>
              </a:rPr>
              <a:t>2) Weet waarom hij/zij iets doet (bewustwording);</a:t>
            </a:r>
          </a:p>
          <a:p>
            <a:pPr eaLnBrk="1">
              <a:buClrTx/>
              <a:buFontTx/>
              <a:buNone/>
            </a:pPr>
            <a:r>
              <a:rPr lang="nl-NL" altLang="nl-NL" sz="1100">
                <a:solidFill>
                  <a:srgbClr val="000000"/>
                </a:solidFill>
              </a:rPr>
              <a:t>3) Hoe dit moet worden gedaan (handelingsbekwaamheid), en</a:t>
            </a:r>
          </a:p>
          <a:p>
            <a:pPr eaLnBrk="1">
              <a:buClrTx/>
              <a:buFontTx/>
              <a:buNone/>
            </a:pPr>
            <a:r>
              <a:rPr lang="nl-NL" altLang="nl-NL" sz="1100">
                <a:solidFill>
                  <a:srgbClr val="000000"/>
                </a:solidFill>
              </a:rPr>
              <a:t>4) Hoe dit naar de klant kan worden gecommuniceerd ('ambassadeur')</a:t>
            </a:r>
          </a:p>
          <a:p>
            <a:pPr eaLnBrk="1">
              <a:buClrTx/>
              <a:buFontTx/>
              <a:buNone/>
            </a:pPr>
            <a:endParaRPr lang="nl-NL" altLang="nl-NL" sz="1100">
              <a:solidFill>
                <a:srgbClr val="000000"/>
              </a:solidFill>
            </a:endParaRPr>
          </a:p>
          <a:p>
            <a:pPr eaLnBrk="1">
              <a:buClrTx/>
              <a:buFontTx/>
              <a:buNone/>
            </a:pPr>
            <a:endParaRPr lang="nl-NL" altLang="nl-NL" sz="1100">
              <a:solidFill>
                <a:srgbClr val="000000"/>
              </a:solidFill>
            </a:endParaRPr>
          </a:p>
        </p:txBody>
      </p:sp>
    </p:spTree>
    <p:extLst>
      <p:ext uri="{BB962C8B-B14F-4D97-AF65-F5344CB8AC3E}">
        <p14:creationId xmlns:p14="http://schemas.microsoft.com/office/powerpoint/2010/main" val="3355561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B0A7E236-5FB2-4200-83F4-6D24927DBFE2}" type="slidenum">
              <a:rPr lang="nl-NL" altLang="nl-NL">
                <a:solidFill>
                  <a:srgbClr val="000000"/>
                </a:solidFill>
                <a:latin typeface="Times New Roman" panose="02020603050405020304" pitchFamily="18" charset="0"/>
              </a:rPr>
              <a:pPr eaLnBrk="1"/>
              <a:t>30</a:t>
            </a:fld>
            <a:endParaRPr lang="nl-NL" altLang="nl-NL">
              <a:solidFill>
                <a:srgbClr val="000000"/>
              </a:solidFill>
              <a:latin typeface="Times New Roman" panose="02020603050405020304" pitchFamily="18" charset="0"/>
            </a:endParaRPr>
          </a:p>
        </p:txBody>
      </p:sp>
      <p:sp>
        <p:nvSpPr>
          <p:cNvPr id="81923"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4"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81925" name="Text Box 3"/>
          <p:cNvSpPr txBox="1">
            <a:spLocks noChangeArrowheads="1"/>
          </p:cNvSpPr>
          <p:nvPr/>
        </p:nvSpPr>
        <p:spPr bwMode="auto">
          <a:xfrm>
            <a:off x="744420" y="4548211"/>
            <a:ext cx="5818111" cy="249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dirty="0">
                <a:solidFill>
                  <a:srgbClr val="000000"/>
                </a:solidFill>
              </a:rPr>
              <a:t>Omheining in combinatie met voedselproductie.</a:t>
            </a:r>
          </a:p>
          <a:p>
            <a:pPr eaLnBrk="1">
              <a:buClrTx/>
              <a:buFontTx/>
              <a:buNone/>
            </a:pPr>
            <a:r>
              <a:rPr lang="nl-NL" altLang="nl-NL" sz="1100" dirty="0">
                <a:solidFill>
                  <a:srgbClr val="000000"/>
                </a:solidFill>
              </a:rPr>
              <a:t>Het label van de levende tuin inkleuren voor iedere omheining plus de argumentatie.</a:t>
            </a:r>
          </a:p>
        </p:txBody>
      </p:sp>
    </p:spTree>
    <p:extLst>
      <p:ext uri="{BB962C8B-B14F-4D97-AF65-F5344CB8AC3E}">
        <p14:creationId xmlns:p14="http://schemas.microsoft.com/office/powerpoint/2010/main" val="934896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69CDE63A-EA84-4B51-ADD6-099753414B11}" type="slidenum">
              <a:rPr lang="nl-NL" altLang="nl-NL">
                <a:solidFill>
                  <a:srgbClr val="000000"/>
                </a:solidFill>
                <a:latin typeface="Times New Roman" panose="02020603050405020304" pitchFamily="18" charset="0"/>
              </a:rPr>
              <a:pPr eaLnBrk="1"/>
              <a:t>31</a:t>
            </a:fld>
            <a:endParaRPr lang="nl-NL" altLang="nl-NL">
              <a:solidFill>
                <a:srgbClr val="000000"/>
              </a:solidFill>
              <a:latin typeface="Times New Roman" panose="02020603050405020304" pitchFamily="18" charset="0"/>
            </a:endParaRPr>
          </a:p>
        </p:txBody>
      </p:sp>
      <p:sp>
        <p:nvSpPr>
          <p:cNvPr id="82947"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82949" name="Text Box 3"/>
          <p:cNvSpPr txBox="1">
            <a:spLocks noChangeArrowheads="1"/>
          </p:cNvSpPr>
          <p:nvPr/>
        </p:nvSpPr>
        <p:spPr bwMode="auto">
          <a:xfrm>
            <a:off x="744420" y="4548211"/>
            <a:ext cx="5818111" cy="249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a:solidFill>
                  <a:srgbClr val="000000"/>
                </a:solidFill>
              </a:rPr>
              <a:t>Het label van de levende tuin inkleuren voor iedere omheining plus de argumentatie.</a:t>
            </a:r>
          </a:p>
        </p:txBody>
      </p:sp>
    </p:spTree>
    <p:extLst>
      <p:ext uri="{BB962C8B-B14F-4D97-AF65-F5344CB8AC3E}">
        <p14:creationId xmlns:p14="http://schemas.microsoft.com/office/powerpoint/2010/main" val="1786566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A03ECFAB-B2EA-49A7-828D-1BD8E3AF0789}" type="slidenum">
              <a:rPr lang="nl-NL" altLang="nl-NL">
                <a:solidFill>
                  <a:srgbClr val="000000"/>
                </a:solidFill>
                <a:latin typeface="Times New Roman" panose="02020603050405020304" pitchFamily="18" charset="0"/>
              </a:rPr>
              <a:pPr eaLnBrk="1"/>
              <a:t>32</a:t>
            </a:fld>
            <a:endParaRPr lang="nl-NL" altLang="nl-NL">
              <a:solidFill>
                <a:srgbClr val="000000"/>
              </a:solidFill>
              <a:latin typeface="Times New Roman" panose="02020603050405020304" pitchFamily="18" charset="0"/>
            </a:endParaRPr>
          </a:p>
        </p:txBody>
      </p:sp>
      <p:sp>
        <p:nvSpPr>
          <p:cNvPr id="83971"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83973" name="Text Box 3"/>
          <p:cNvSpPr txBox="1">
            <a:spLocks noChangeArrowheads="1"/>
          </p:cNvSpPr>
          <p:nvPr/>
        </p:nvSpPr>
        <p:spPr bwMode="auto">
          <a:xfrm>
            <a:off x="744420" y="4548211"/>
            <a:ext cx="5818111" cy="249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a:solidFill>
                  <a:srgbClr val="000000"/>
                </a:solidFill>
              </a:rPr>
              <a:t>Het label van de levende tuin inkleuren voor iedere omheining plus de argumentatie.</a:t>
            </a:r>
          </a:p>
        </p:txBody>
      </p:sp>
    </p:spTree>
    <p:extLst>
      <p:ext uri="{BB962C8B-B14F-4D97-AF65-F5344CB8AC3E}">
        <p14:creationId xmlns:p14="http://schemas.microsoft.com/office/powerpoint/2010/main" val="3542141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DDC76266-FDF0-4664-89D5-907B06DF6C44}" type="slidenum">
              <a:rPr lang="nl-NL" altLang="nl-NL">
                <a:solidFill>
                  <a:srgbClr val="000000"/>
                </a:solidFill>
                <a:latin typeface="Times New Roman" panose="02020603050405020304" pitchFamily="18" charset="0"/>
              </a:rPr>
              <a:pPr eaLnBrk="1"/>
              <a:t>33</a:t>
            </a:fld>
            <a:endParaRPr lang="nl-NL" altLang="nl-NL">
              <a:solidFill>
                <a:srgbClr val="000000"/>
              </a:solidFill>
              <a:latin typeface="Times New Roman" panose="02020603050405020304" pitchFamily="18" charset="0"/>
            </a:endParaRPr>
          </a:p>
        </p:txBody>
      </p:sp>
      <p:sp>
        <p:nvSpPr>
          <p:cNvPr id="84995"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6"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84997" name="Text Box 3"/>
          <p:cNvSpPr txBox="1">
            <a:spLocks noChangeArrowheads="1"/>
          </p:cNvSpPr>
          <p:nvPr/>
        </p:nvSpPr>
        <p:spPr bwMode="auto">
          <a:xfrm>
            <a:off x="744420" y="4686495"/>
            <a:ext cx="5750979" cy="3533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dirty="0">
                <a:solidFill>
                  <a:srgbClr val="000000"/>
                </a:solidFill>
              </a:rPr>
              <a:t>Onderdeel 6: fauna</a:t>
            </a:r>
          </a:p>
          <a:p>
            <a:pPr eaLnBrk="1">
              <a:buClrTx/>
              <a:buFontTx/>
              <a:buNone/>
            </a:pPr>
            <a:endParaRPr lang="nl-NL" altLang="nl-NL" sz="1100" dirty="0">
              <a:solidFill>
                <a:srgbClr val="000000"/>
              </a:solidFill>
            </a:endParaRPr>
          </a:p>
          <a:p>
            <a:pPr eaLnBrk="1">
              <a:buClrTx/>
              <a:buFontTx/>
              <a:buNone/>
            </a:pPr>
            <a:r>
              <a:rPr lang="nl-NL" altLang="nl-NL" sz="1100" dirty="0">
                <a:solidFill>
                  <a:srgbClr val="000000"/>
                </a:solidFill>
              </a:rPr>
              <a:t>Theorie fauna, zie Handleiding ‘De levende tuin’ voor hoveniers.</a:t>
            </a:r>
          </a:p>
          <a:p>
            <a:pPr eaLnBrk="1">
              <a:buClrTx/>
              <a:buFontTx/>
              <a:buNone/>
            </a:pPr>
            <a:endParaRPr lang="nl-NL" altLang="nl-NL" sz="1100" dirty="0">
              <a:solidFill>
                <a:srgbClr val="000000"/>
              </a:solidFill>
            </a:endParaRPr>
          </a:p>
          <a:p>
            <a:pPr eaLnBrk="1">
              <a:buClrTx/>
              <a:buFontTx/>
              <a:buNone/>
            </a:pPr>
            <a:endParaRPr lang="nl-NL" altLang="nl-NL" sz="1100" dirty="0">
              <a:solidFill>
                <a:srgbClr val="000000"/>
              </a:solidFill>
            </a:endParaRPr>
          </a:p>
        </p:txBody>
      </p:sp>
    </p:spTree>
    <p:extLst>
      <p:ext uri="{BB962C8B-B14F-4D97-AF65-F5344CB8AC3E}">
        <p14:creationId xmlns:p14="http://schemas.microsoft.com/office/powerpoint/2010/main" val="3796138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4379C82C-CF6F-46F3-92D0-A9C063E8F2AF}" type="slidenum">
              <a:rPr lang="nl-NL" altLang="nl-NL">
                <a:solidFill>
                  <a:srgbClr val="000000"/>
                </a:solidFill>
                <a:latin typeface="Times New Roman" panose="02020603050405020304" pitchFamily="18" charset="0"/>
              </a:rPr>
              <a:pPr eaLnBrk="1"/>
              <a:t>34</a:t>
            </a:fld>
            <a:endParaRPr lang="nl-NL" altLang="nl-NL">
              <a:solidFill>
                <a:srgbClr val="000000"/>
              </a:solidFill>
              <a:latin typeface="Times New Roman" panose="02020603050405020304" pitchFamily="18" charset="0"/>
            </a:endParaRPr>
          </a:p>
        </p:txBody>
      </p:sp>
      <p:sp>
        <p:nvSpPr>
          <p:cNvPr id="86019"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86021" name="Text Box 3"/>
          <p:cNvSpPr txBox="1">
            <a:spLocks noChangeArrowheads="1"/>
          </p:cNvSpPr>
          <p:nvPr/>
        </p:nvSpPr>
        <p:spPr bwMode="auto">
          <a:xfrm>
            <a:off x="744420" y="4686495"/>
            <a:ext cx="5750979" cy="3533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a:solidFill>
                  <a:srgbClr val="000000"/>
                </a:solidFill>
              </a:rPr>
              <a:t>Nodig een instantie uit of ga op bezoek. Er zijn ook genoeg leuke musea; denk ook eens aan ‘de kleine aarde’ (Boxtel). Imkers hebben vaak leuk materiaal om te laten zien. Instanties hebben ook genoeg filmmateriaal</a:t>
            </a:r>
          </a:p>
          <a:p>
            <a:pPr eaLnBrk="1">
              <a:buClrTx/>
              <a:buFontTx/>
              <a:buNone/>
            </a:pPr>
            <a:endParaRPr lang="nl-NL" altLang="nl-NL" sz="1100">
              <a:solidFill>
                <a:srgbClr val="000000"/>
              </a:solidFill>
            </a:endParaRPr>
          </a:p>
          <a:p>
            <a:pPr eaLnBrk="1">
              <a:buClrTx/>
              <a:buFontTx/>
              <a:buNone/>
            </a:pPr>
            <a:endParaRPr lang="nl-NL" altLang="nl-NL" sz="1100">
              <a:solidFill>
                <a:srgbClr val="000000"/>
              </a:solidFill>
            </a:endParaRPr>
          </a:p>
        </p:txBody>
      </p:sp>
    </p:spTree>
    <p:extLst>
      <p:ext uri="{BB962C8B-B14F-4D97-AF65-F5344CB8AC3E}">
        <p14:creationId xmlns:p14="http://schemas.microsoft.com/office/powerpoint/2010/main" val="1703375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5368D2D0-C678-46FC-92D0-43AD0D53EB9B}" type="slidenum">
              <a:rPr lang="nl-NL" altLang="nl-NL">
                <a:solidFill>
                  <a:srgbClr val="000000"/>
                </a:solidFill>
                <a:latin typeface="Times New Roman" panose="02020603050405020304" pitchFamily="18" charset="0"/>
              </a:rPr>
              <a:pPr eaLnBrk="1"/>
              <a:t>35</a:t>
            </a:fld>
            <a:endParaRPr lang="nl-NL" altLang="nl-NL">
              <a:solidFill>
                <a:srgbClr val="000000"/>
              </a:solidFill>
              <a:latin typeface="Times New Roman" panose="02020603050405020304" pitchFamily="18" charset="0"/>
            </a:endParaRPr>
          </a:p>
        </p:txBody>
      </p:sp>
      <p:sp>
        <p:nvSpPr>
          <p:cNvPr id="87043"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87045" name="Text Box 3"/>
          <p:cNvSpPr txBox="1">
            <a:spLocks noChangeArrowheads="1"/>
          </p:cNvSpPr>
          <p:nvPr/>
        </p:nvSpPr>
        <p:spPr bwMode="auto">
          <a:xfrm>
            <a:off x="744420" y="4686495"/>
            <a:ext cx="5750979" cy="329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b="1" dirty="0">
                <a:solidFill>
                  <a:srgbClr val="000000"/>
                </a:solidFill>
              </a:rPr>
              <a:t>Casus:  Een vlinder- en </a:t>
            </a:r>
            <a:r>
              <a:rPr lang="nl-NL" altLang="nl-NL" sz="1100" b="1" dirty="0" err="1">
                <a:solidFill>
                  <a:srgbClr val="000000"/>
                </a:solidFill>
              </a:rPr>
              <a:t>bijvriendelijk</a:t>
            </a:r>
            <a:r>
              <a:rPr lang="nl-NL" altLang="nl-NL" sz="1100" b="1" dirty="0">
                <a:solidFill>
                  <a:srgbClr val="000000"/>
                </a:solidFill>
              </a:rPr>
              <a:t> balkon </a:t>
            </a:r>
          </a:p>
          <a:p>
            <a:pPr eaLnBrk="1">
              <a:buClrTx/>
              <a:buFontTx/>
              <a:buNone/>
            </a:pPr>
            <a:endParaRPr lang="nl-NL" altLang="nl-NL" sz="1100" dirty="0">
              <a:solidFill>
                <a:srgbClr val="000000"/>
              </a:solidFill>
            </a:endParaRPr>
          </a:p>
          <a:p>
            <a:pPr eaLnBrk="1">
              <a:buClrTx/>
              <a:buFontTx/>
              <a:buNone/>
            </a:pPr>
            <a:r>
              <a:rPr lang="nl-NL" altLang="nl-NL" sz="1100" dirty="0">
                <a:solidFill>
                  <a:srgbClr val="000000"/>
                </a:solidFill>
              </a:rPr>
              <a:t>De stad is een grote verzameling van steen, beton en asfalt. Veel van deze harde oppervlakken worden slechts voor één functie gebruikt. Ruimte in de stad is schaars. Welke kansen zijn er om verharde oppervlakken in te zetten voor verbetering van de biodiversiteit?</a:t>
            </a:r>
          </a:p>
          <a:p>
            <a:pPr eaLnBrk="1">
              <a:buClrTx/>
              <a:buFontTx/>
              <a:buNone/>
            </a:pPr>
            <a:endParaRPr lang="nl-NL" altLang="nl-NL" sz="1100" dirty="0">
              <a:solidFill>
                <a:srgbClr val="000000"/>
              </a:solidFill>
            </a:endParaRPr>
          </a:p>
          <a:p>
            <a:pPr eaLnBrk="1">
              <a:buClrTx/>
              <a:buFontTx/>
              <a:buNone/>
            </a:pPr>
            <a:r>
              <a:rPr lang="nl-NL" altLang="nl-NL" sz="1100" dirty="0">
                <a:solidFill>
                  <a:srgbClr val="000000"/>
                </a:solidFill>
              </a:rPr>
              <a:t>In deze casus richten wij ons op de inrichting van een vlinder- en </a:t>
            </a:r>
            <a:r>
              <a:rPr lang="nl-NL" altLang="nl-NL" sz="1100" dirty="0" err="1">
                <a:solidFill>
                  <a:srgbClr val="000000"/>
                </a:solidFill>
              </a:rPr>
              <a:t>bijvriendelijk</a:t>
            </a:r>
            <a:r>
              <a:rPr lang="nl-NL" altLang="nl-NL" sz="1100" dirty="0">
                <a:solidFill>
                  <a:srgbClr val="000000"/>
                </a:solidFill>
              </a:rPr>
              <a:t> balkon. </a:t>
            </a:r>
          </a:p>
          <a:p>
            <a:pPr eaLnBrk="1">
              <a:buClrTx/>
              <a:buFontTx/>
              <a:buNone/>
            </a:pPr>
            <a:r>
              <a:rPr lang="nl-NL" altLang="nl-NL" sz="1100" dirty="0">
                <a:solidFill>
                  <a:srgbClr val="000000"/>
                </a:solidFill>
              </a:rPr>
              <a:t>Hoe ziet jouw vlinder- en </a:t>
            </a:r>
            <a:r>
              <a:rPr lang="nl-NL" altLang="nl-NL" sz="1100" dirty="0" err="1">
                <a:solidFill>
                  <a:srgbClr val="000000"/>
                </a:solidFill>
              </a:rPr>
              <a:t>bijvriendelijke</a:t>
            </a:r>
            <a:r>
              <a:rPr lang="nl-NL" altLang="nl-NL" sz="1100" dirty="0">
                <a:solidFill>
                  <a:srgbClr val="000000"/>
                </a:solidFill>
              </a:rPr>
              <a:t> balkon er globaal uit?</a:t>
            </a:r>
          </a:p>
          <a:p>
            <a:pPr eaLnBrk="1">
              <a:buClrTx/>
              <a:buFontTx/>
              <a:buNone/>
            </a:pPr>
            <a:endParaRPr lang="nl-NL" altLang="nl-NL" sz="1100" dirty="0">
              <a:solidFill>
                <a:srgbClr val="000000"/>
              </a:solidFill>
            </a:endParaRPr>
          </a:p>
          <a:p>
            <a:pPr eaLnBrk="1">
              <a:buClrTx/>
              <a:buFontTx/>
              <a:buNone/>
            </a:pPr>
            <a:r>
              <a:rPr lang="nl-NL" altLang="nl-NL" sz="1100" dirty="0">
                <a:solidFill>
                  <a:srgbClr val="000000"/>
                </a:solidFill>
              </a:rPr>
              <a:t>Aandachtspunten:</a:t>
            </a:r>
          </a:p>
          <a:p>
            <a:pPr eaLnBrk="1">
              <a:buClrTx/>
              <a:buFontTx/>
              <a:buNone/>
            </a:pPr>
            <a:endParaRPr lang="nl-NL" altLang="nl-NL" sz="1100" dirty="0">
              <a:solidFill>
                <a:srgbClr val="000000"/>
              </a:solidFill>
            </a:endParaRPr>
          </a:p>
          <a:p>
            <a:pPr eaLnBrk="1">
              <a:buClrTx/>
              <a:buFontTx/>
              <a:buNone/>
            </a:pPr>
            <a:r>
              <a:rPr lang="nl-NL" altLang="nl-NL" sz="1100" dirty="0">
                <a:solidFill>
                  <a:srgbClr val="000000"/>
                </a:solidFill>
              </a:rPr>
              <a:t>1) Soorten beplanting;</a:t>
            </a:r>
          </a:p>
          <a:p>
            <a:pPr eaLnBrk="1">
              <a:buClrTx/>
              <a:buFontTx/>
              <a:buNone/>
            </a:pPr>
            <a:r>
              <a:rPr lang="nl-NL" altLang="nl-NL" sz="1100" dirty="0">
                <a:solidFill>
                  <a:srgbClr val="000000"/>
                </a:solidFill>
              </a:rPr>
              <a:t>2) Typen beplantingssystemen;</a:t>
            </a:r>
          </a:p>
          <a:p>
            <a:pPr eaLnBrk="1">
              <a:buClrTx/>
              <a:buFontTx/>
              <a:buNone/>
            </a:pPr>
            <a:r>
              <a:rPr lang="nl-NL" altLang="nl-NL" sz="1100" dirty="0">
                <a:solidFill>
                  <a:srgbClr val="000000"/>
                </a:solidFill>
              </a:rPr>
              <a:t>3) De oppervlakte van een (gemiddeld) balkon;</a:t>
            </a:r>
          </a:p>
          <a:p>
            <a:pPr eaLnBrk="1">
              <a:buClrTx/>
              <a:buFontTx/>
              <a:buNone/>
            </a:pPr>
            <a:r>
              <a:rPr lang="nl-NL" altLang="nl-NL" sz="1100" dirty="0">
                <a:solidFill>
                  <a:srgbClr val="000000"/>
                </a:solidFill>
              </a:rPr>
              <a:t>4) Oriëntatie ten opzichte van de zon;</a:t>
            </a:r>
          </a:p>
          <a:p>
            <a:pPr eaLnBrk="1">
              <a:buClrTx/>
              <a:buFontTx/>
              <a:buNone/>
            </a:pPr>
            <a:r>
              <a:rPr lang="nl-NL" altLang="nl-NL" sz="1100" dirty="0">
                <a:solidFill>
                  <a:srgbClr val="000000"/>
                </a:solidFill>
              </a:rPr>
              <a:t>5) De windsnelheid op hoogte;</a:t>
            </a:r>
          </a:p>
          <a:p>
            <a:pPr eaLnBrk="1">
              <a:buClrTx/>
              <a:buFontTx/>
              <a:buNone/>
            </a:pPr>
            <a:r>
              <a:rPr lang="nl-NL" altLang="nl-NL" sz="1100" dirty="0">
                <a:solidFill>
                  <a:srgbClr val="000000"/>
                </a:solidFill>
              </a:rPr>
              <a:t>6) Ruimte voor groen rondom het balkon.</a:t>
            </a:r>
          </a:p>
          <a:p>
            <a:pPr eaLnBrk="1">
              <a:buClrTx/>
              <a:buFontTx/>
              <a:buNone/>
            </a:pPr>
            <a:endParaRPr lang="nl-NL" altLang="nl-NL" sz="1100" dirty="0">
              <a:solidFill>
                <a:srgbClr val="000000"/>
              </a:solidFill>
            </a:endParaRPr>
          </a:p>
          <a:p>
            <a:pPr eaLnBrk="1">
              <a:buClrTx/>
              <a:buFontTx/>
              <a:buNone/>
            </a:pPr>
            <a:endParaRPr lang="nl-NL" altLang="nl-NL" sz="1100" dirty="0">
              <a:solidFill>
                <a:srgbClr val="000000"/>
              </a:solidFill>
            </a:endParaRPr>
          </a:p>
        </p:txBody>
      </p:sp>
    </p:spTree>
    <p:extLst>
      <p:ext uri="{BB962C8B-B14F-4D97-AF65-F5344CB8AC3E}">
        <p14:creationId xmlns:p14="http://schemas.microsoft.com/office/powerpoint/2010/main" val="3253003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ACB595CC-770A-4D80-9A14-B2CE6A3BE278}" type="slidenum">
              <a:rPr lang="nl-NL" altLang="nl-NL">
                <a:solidFill>
                  <a:srgbClr val="000000"/>
                </a:solidFill>
                <a:latin typeface="Times New Roman" panose="02020603050405020304" pitchFamily="18" charset="0"/>
              </a:rPr>
              <a:pPr eaLnBrk="1"/>
              <a:t>36</a:t>
            </a:fld>
            <a:endParaRPr lang="nl-NL" altLang="nl-NL">
              <a:solidFill>
                <a:srgbClr val="000000"/>
              </a:solidFill>
              <a:latin typeface="Times New Roman" panose="02020603050405020304" pitchFamily="18" charset="0"/>
            </a:endParaRPr>
          </a:p>
        </p:txBody>
      </p:sp>
      <p:sp>
        <p:nvSpPr>
          <p:cNvPr id="88067"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88069" name="Text Box 3"/>
          <p:cNvSpPr txBox="1">
            <a:spLocks noChangeArrowheads="1"/>
          </p:cNvSpPr>
          <p:nvPr/>
        </p:nvSpPr>
        <p:spPr bwMode="auto">
          <a:xfrm>
            <a:off x="608664" y="4341543"/>
            <a:ext cx="5953868" cy="241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a:solidFill>
                  <a:srgbClr val="000000"/>
                </a:solidFill>
              </a:rPr>
              <a:t>Plenaire nabespreking. Korte afsluitende discussie over deze cursusdag is niet alleen van belang voor de volgende cursusdag maar ook om te bezien of de opzet van de (pilot) cursus moet worden aangepast.</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1) Wat heb je geleerd?</a:t>
            </a:r>
          </a:p>
          <a:p>
            <a:pPr eaLnBrk="1">
              <a:buClrTx/>
              <a:buFontTx/>
              <a:buNone/>
            </a:pPr>
            <a:r>
              <a:rPr lang="nl-NL" altLang="nl-NL" sz="1100">
                <a:solidFill>
                  <a:srgbClr val="000000"/>
                </a:solidFill>
              </a:rPr>
              <a:t>2) Wat ging je goed af?</a:t>
            </a:r>
          </a:p>
          <a:p>
            <a:pPr eaLnBrk="1">
              <a:buClrTx/>
              <a:buFontTx/>
              <a:buNone/>
            </a:pPr>
            <a:r>
              <a:rPr lang="nl-NL" altLang="nl-NL" sz="1100">
                <a:solidFill>
                  <a:srgbClr val="000000"/>
                </a:solidFill>
              </a:rPr>
              <a:t>3) Wat minder of was moeilijk?</a:t>
            </a:r>
          </a:p>
          <a:p>
            <a:pPr eaLnBrk="1">
              <a:buClrTx/>
              <a:buFontTx/>
              <a:buNone/>
            </a:pPr>
            <a:r>
              <a:rPr lang="nl-NL" altLang="nl-NL" sz="1100">
                <a:solidFill>
                  <a:srgbClr val="000000"/>
                </a:solidFill>
              </a:rPr>
              <a:t>4) Kun je het geleerde gebruiken in je dagdagelijkse werk?</a:t>
            </a:r>
          </a:p>
        </p:txBody>
      </p:sp>
    </p:spTree>
    <p:extLst>
      <p:ext uri="{BB962C8B-B14F-4D97-AF65-F5344CB8AC3E}">
        <p14:creationId xmlns:p14="http://schemas.microsoft.com/office/powerpoint/2010/main" val="23160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6AC901BD-5BD7-4225-B232-DF11E1B8651A}" type="slidenum">
              <a:rPr lang="nl-NL" altLang="nl-NL">
                <a:solidFill>
                  <a:srgbClr val="000000"/>
                </a:solidFill>
                <a:latin typeface="Times New Roman" panose="02020603050405020304" pitchFamily="18" charset="0"/>
              </a:rPr>
              <a:pPr eaLnBrk="1"/>
              <a:t>4</a:t>
            </a:fld>
            <a:endParaRPr lang="nl-NL" altLang="nl-NL">
              <a:solidFill>
                <a:srgbClr val="000000"/>
              </a:solidFill>
              <a:latin typeface="Times New Roman" panose="02020603050405020304" pitchFamily="18" charset="0"/>
            </a:endParaRPr>
          </a:p>
        </p:txBody>
      </p:sp>
      <p:sp>
        <p:nvSpPr>
          <p:cNvPr id="54275"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4277" name="Text Box 3"/>
          <p:cNvSpPr txBox="1">
            <a:spLocks noChangeArrowheads="1"/>
          </p:cNvSpPr>
          <p:nvPr/>
        </p:nvSpPr>
        <p:spPr bwMode="auto">
          <a:xfrm>
            <a:off x="677288" y="4411446"/>
            <a:ext cx="5750980" cy="5376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4278" name="Text Box 4"/>
          <p:cNvSpPr txBox="1">
            <a:spLocks noChangeArrowheads="1"/>
          </p:cNvSpPr>
          <p:nvPr/>
        </p:nvSpPr>
        <p:spPr bwMode="auto">
          <a:xfrm>
            <a:off x="586288" y="4341543"/>
            <a:ext cx="5909112" cy="8599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sz="1100" dirty="0">
                <a:solidFill>
                  <a:srgbClr val="000000"/>
                </a:solidFill>
              </a:rPr>
              <a:t>Hoeveel draagt een onderdeel bij aan het leven in de tuin? En zo ja op welk vlak dan? Om in één oogopslag te kunnen zien in hoeverre een onderdeel voldoet aan het principe van de levende tuin, is een label ontwikkeld. In de vorm van een bloem.</a:t>
            </a:r>
          </a:p>
          <a:p>
            <a:pPr eaLnBrk="1">
              <a:buClrTx/>
              <a:buFontTx/>
              <a:buNone/>
            </a:pPr>
            <a:endParaRPr lang="nl-NL" sz="1100" dirty="0">
              <a:solidFill>
                <a:srgbClr val="000000"/>
              </a:solidFill>
            </a:endParaRPr>
          </a:p>
          <a:p>
            <a:pPr eaLnBrk="1">
              <a:buClrTx/>
              <a:buFontTx/>
              <a:buNone/>
            </a:pPr>
            <a:r>
              <a:rPr lang="nl-NL" sz="1100" dirty="0">
                <a:solidFill>
                  <a:srgbClr val="000000"/>
                </a:solidFill>
              </a:rPr>
              <a:t>De bloem heeft vier bloemblaadjes. Elk bloemblaadje staat voor één belangrijk thema, </a:t>
            </a:r>
          </a:p>
          <a:p>
            <a:pPr eaLnBrk="1">
              <a:buClrTx/>
              <a:buFontTx/>
              <a:buNone/>
            </a:pPr>
            <a:r>
              <a:rPr lang="nl-NL" sz="1100" dirty="0">
                <a:solidFill>
                  <a:srgbClr val="000000"/>
                </a:solidFill>
              </a:rPr>
              <a:t>te weten: (D). Dieren, (E) Energie, (V) Voedsel, en (W) Water.</a:t>
            </a:r>
          </a:p>
          <a:p>
            <a:pPr eaLnBrk="1">
              <a:buClrTx/>
              <a:buFontTx/>
              <a:buNone/>
            </a:pPr>
            <a:endParaRPr lang="nl-NL" sz="1100" dirty="0">
              <a:solidFill>
                <a:srgbClr val="000000"/>
              </a:solidFill>
            </a:endParaRPr>
          </a:p>
          <a:p>
            <a:pPr eaLnBrk="1">
              <a:buClrTx/>
              <a:buFontTx/>
              <a:buNone/>
            </a:pPr>
            <a:r>
              <a:rPr lang="nl-NL" sz="1100" dirty="0">
                <a:solidFill>
                  <a:srgbClr val="000000"/>
                </a:solidFill>
              </a:rPr>
              <a:t>Bodem (B) is het hart van de bloem (de basis). Het gehele bloemlabel staat symbool voor een kwalitatieve indruk voor de mate van verlevendiging van de tuin. De levende tuin is er juist voor bedoeld om positief te worden beleefd. Iedereen moet er van kunnen genieten en ieder op eigen wijze. Dit geldt niet alleen de tuineigenaar maar ook de mensen (en dieren) in de buurt.</a:t>
            </a:r>
          </a:p>
          <a:p>
            <a:pPr eaLnBrk="1">
              <a:buClrTx/>
              <a:buFontTx/>
              <a:buNone/>
            </a:pPr>
            <a:endParaRPr lang="nl-NL" sz="1100" dirty="0">
              <a:solidFill>
                <a:srgbClr val="000000"/>
              </a:solidFill>
            </a:endParaRPr>
          </a:p>
          <a:p>
            <a:pPr eaLnBrk="1">
              <a:buClrTx/>
              <a:buFontTx/>
              <a:buNone/>
            </a:pPr>
            <a:r>
              <a:rPr lang="nl-NL" sz="1100" dirty="0">
                <a:solidFill>
                  <a:srgbClr val="000000"/>
                </a:solidFill>
              </a:rPr>
              <a:t>Het thema Energie (E) heeft twee betekenissen. De eerste is het energieverbruik (energiekosten). Voorbeeld: energie slurpende </a:t>
            </a:r>
            <a:r>
              <a:rPr lang="nl-NL" sz="1100" dirty="0" err="1">
                <a:solidFill>
                  <a:srgbClr val="000000"/>
                </a:solidFill>
              </a:rPr>
              <a:t>terrasverwarmers</a:t>
            </a:r>
            <a:r>
              <a:rPr lang="nl-NL" sz="1100" dirty="0">
                <a:solidFill>
                  <a:srgbClr val="000000"/>
                </a:solidFill>
              </a:rPr>
              <a:t> of lampen op zonne-energie. De tweede betreft de vraag hoeveel energie de mens van de tuin krijgt. Is deze alleen maar mooi of kun je er tot rust komen, kunnen kinderen er in spelen, ruikt de tuin lekker en is er schaduw etc.</a:t>
            </a:r>
          </a:p>
          <a:p>
            <a:pPr eaLnBrk="1">
              <a:buClrTx/>
              <a:buFontTx/>
              <a:buNone/>
            </a:pPr>
            <a:endParaRPr lang="nl-NL" sz="1100" dirty="0">
              <a:solidFill>
                <a:srgbClr val="000000"/>
              </a:solidFill>
            </a:endParaRPr>
          </a:p>
          <a:p>
            <a:pPr eaLnBrk="1">
              <a:buClrTx/>
              <a:buFontTx/>
              <a:buNone/>
            </a:pPr>
            <a:r>
              <a:rPr lang="nl-NL" sz="1100" dirty="0">
                <a:solidFill>
                  <a:srgbClr val="000000"/>
                </a:solidFill>
              </a:rPr>
              <a:t>Voor elk onderdeel van de bloem worden drie kleuren gebruikt. Deze kleuren staan symbool voor de overgang van een grijze stenen tuin naar een groene levende tuin. De gebruikte kleuren zijn:</a:t>
            </a:r>
          </a:p>
          <a:p>
            <a:pPr eaLnBrk="1">
              <a:buClrTx/>
              <a:buFontTx/>
              <a:buNone/>
            </a:pPr>
            <a:endParaRPr lang="nl-NL" altLang="nl-NL" sz="1100" dirty="0">
              <a:solidFill>
                <a:srgbClr val="000000"/>
              </a:solidFill>
            </a:endParaRPr>
          </a:p>
          <a:p>
            <a:pPr eaLnBrk="1">
              <a:buClrTx/>
              <a:buFontTx/>
              <a:buNone/>
            </a:pPr>
            <a:endParaRPr lang="nl-NL" altLang="nl-NL" sz="1100" dirty="0">
              <a:solidFill>
                <a:srgbClr val="000000"/>
              </a:solidFill>
            </a:endParaRPr>
          </a:p>
          <a:p>
            <a:pPr eaLnBrk="1">
              <a:buClrTx/>
              <a:buFontTx/>
              <a:buNone/>
            </a:pPr>
            <a:endParaRPr lang="nl-NL" altLang="nl-NL" sz="1100" dirty="0">
              <a:solidFill>
                <a:srgbClr val="000000"/>
              </a:solidFill>
            </a:endParaRPr>
          </a:p>
          <a:p>
            <a:pPr eaLnBrk="1">
              <a:buClrTx/>
              <a:buFontTx/>
              <a:buNone/>
            </a:pPr>
            <a:endParaRPr lang="nl-NL" altLang="nl-NL" sz="1100" dirty="0">
              <a:solidFill>
                <a:srgbClr val="000000"/>
              </a:solidFill>
            </a:endParaRPr>
          </a:p>
          <a:p>
            <a:pPr eaLnBrk="1">
              <a:buClrTx/>
              <a:buFontTx/>
              <a:buNone/>
            </a:pPr>
            <a:endParaRPr lang="nl-NL" altLang="nl-NL" sz="1100" dirty="0">
              <a:solidFill>
                <a:srgbClr val="000000"/>
              </a:solidFill>
            </a:endParaRPr>
          </a:p>
          <a:p>
            <a:pPr eaLnBrk="1">
              <a:buClrTx/>
              <a:buFontTx/>
              <a:buNone/>
            </a:pPr>
            <a:endParaRPr lang="nl-NL" altLang="nl-NL" sz="1100" dirty="0">
              <a:solidFill>
                <a:srgbClr val="000000"/>
              </a:solidFill>
            </a:endParaRPr>
          </a:p>
          <a:p>
            <a:pPr eaLnBrk="1">
              <a:buClrTx/>
              <a:buFontTx/>
              <a:buNone/>
            </a:pPr>
            <a:endParaRPr lang="nl-NL" altLang="nl-NL" sz="1100" dirty="0">
              <a:solidFill>
                <a:srgbClr val="000000"/>
              </a:solidFill>
            </a:endParaRPr>
          </a:p>
          <a:p>
            <a:pPr eaLnBrk="1">
              <a:buClrTx/>
              <a:buFontTx/>
              <a:buNone/>
            </a:pPr>
            <a:r>
              <a:rPr lang="nl-NL" sz="1100" dirty="0">
                <a:solidFill>
                  <a:srgbClr val="000000"/>
                </a:solidFill>
              </a:rPr>
              <a:t>Dit label moet worden gezien als een hulpmiddel. Het is geen keurmerk. Het is bedoeld om op een eenvoudige manier aan te geven of verbeteringen richting een levende tuin nuttig en mogelijk zijn.</a:t>
            </a:r>
          </a:p>
          <a:p>
            <a:pPr eaLnBrk="1">
              <a:buClrTx/>
              <a:buFontTx/>
              <a:buNone/>
            </a:pPr>
            <a:r>
              <a:rPr lang="nl-NL" sz="1100" dirty="0">
                <a:solidFill>
                  <a:srgbClr val="000000"/>
                </a:solidFill>
              </a:rPr>
              <a:t>Door de gehele cursus heen wordt op dit label teruggegrepen: scoren door inkleuring van het label</a:t>
            </a:r>
          </a:p>
          <a:p>
            <a:pPr eaLnBrk="1">
              <a:buClrTx/>
              <a:buFontTx/>
              <a:buNone/>
            </a:pPr>
            <a:endParaRPr lang="nl-NL" altLang="nl-NL" sz="1100" dirty="0">
              <a:solidFill>
                <a:srgbClr val="000000"/>
              </a:solidFill>
            </a:endParaRPr>
          </a:p>
          <a:p>
            <a:pPr eaLnBrk="1">
              <a:buClrTx/>
              <a:buFontTx/>
              <a:buNone/>
            </a:pPr>
            <a:endParaRPr lang="nl-NL" altLang="nl-NL" sz="1100" dirty="0">
              <a:solidFill>
                <a:srgbClr val="000000"/>
              </a:solidFill>
            </a:endParaRPr>
          </a:p>
          <a:p>
            <a:pPr eaLnBrk="1">
              <a:buClrTx/>
              <a:buFontTx/>
              <a:buNone/>
            </a:pPr>
            <a:endParaRPr lang="nl-NL" altLang="nl-NL" sz="1100" dirty="0">
              <a:solidFill>
                <a:srgbClr val="000000"/>
              </a:solidFill>
            </a:endParaRPr>
          </a:p>
        </p:txBody>
      </p:sp>
      <p:pic>
        <p:nvPicPr>
          <p:cNvPr id="542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81" y="7994699"/>
            <a:ext cx="5480959" cy="9649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13131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197A7E7C-E4DE-437F-A584-C0CB9B4BAA7A}" type="slidenum">
              <a:rPr lang="nl-NL" altLang="nl-NL">
                <a:solidFill>
                  <a:srgbClr val="000000"/>
                </a:solidFill>
                <a:latin typeface="Times New Roman" panose="02020603050405020304" pitchFamily="18" charset="0"/>
              </a:rPr>
              <a:pPr eaLnBrk="1"/>
              <a:t>5</a:t>
            </a:fld>
            <a:endParaRPr lang="nl-NL" altLang="nl-NL">
              <a:solidFill>
                <a:srgbClr val="000000"/>
              </a:solidFill>
              <a:latin typeface="Times New Roman" panose="02020603050405020304" pitchFamily="18" charset="0"/>
            </a:endParaRPr>
          </a:p>
        </p:txBody>
      </p:sp>
      <p:sp>
        <p:nvSpPr>
          <p:cNvPr id="55299"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5301" name="Text Box 3"/>
          <p:cNvSpPr txBox="1">
            <a:spLocks noChangeArrowheads="1"/>
          </p:cNvSpPr>
          <p:nvPr/>
        </p:nvSpPr>
        <p:spPr bwMode="auto">
          <a:xfrm>
            <a:off x="677288" y="4411446"/>
            <a:ext cx="5750980" cy="5376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a:solidFill>
                  <a:srgbClr val="000000"/>
                </a:solidFill>
                <a:cs typeface="Arial" panose="020B0604020202020204" pitchFamily="34" charset="0"/>
              </a:rPr>
              <a:t>1. Benut de beschikbare oppervlakte maximaal, zowel horizontaal als vertikaal;</a:t>
            </a:r>
          </a:p>
          <a:p>
            <a:pPr eaLnBrk="1">
              <a:buClrTx/>
              <a:buFontTx/>
              <a:buNone/>
            </a:pPr>
            <a:r>
              <a:rPr lang="nl-NL" altLang="nl-NL" sz="1100">
                <a:solidFill>
                  <a:srgbClr val="000000"/>
                </a:solidFill>
              </a:rPr>
              <a:t>2. Breng variatie aan in structuren, van hoog tot laag;</a:t>
            </a:r>
          </a:p>
          <a:p>
            <a:pPr eaLnBrk="1">
              <a:buClrTx/>
              <a:buFontTx/>
              <a:buNone/>
            </a:pPr>
            <a:r>
              <a:rPr lang="nl-NL" altLang="nl-NL" sz="1100">
                <a:solidFill>
                  <a:srgbClr val="000000"/>
                </a:solidFill>
              </a:rPr>
              <a:t>3. Zorg voor beschutting voor mens en dier;</a:t>
            </a:r>
          </a:p>
          <a:p>
            <a:pPr eaLnBrk="1">
              <a:buClrTx/>
              <a:buFontTx/>
              <a:buNone/>
            </a:pPr>
            <a:r>
              <a:rPr lang="nl-NL" altLang="nl-NL" sz="1100">
                <a:solidFill>
                  <a:srgbClr val="000000"/>
                </a:solidFill>
              </a:rPr>
              <a:t>4. Kies voor variatie aan plantensoorten met oog voor bloemen en nectar, geuren en kleuren, en eetbare producten zoals vruchten;</a:t>
            </a:r>
          </a:p>
          <a:p>
            <a:pPr eaLnBrk="1">
              <a:buClrTx/>
              <a:buFontTx/>
              <a:buNone/>
            </a:pPr>
            <a:r>
              <a:rPr lang="nl-NL" altLang="nl-NL" sz="1100">
                <a:solidFill>
                  <a:srgbClr val="000000"/>
                </a:solidFill>
              </a:rPr>
              <a:t>5. Zorg voor bloeiende planten gedurende het gehele seizoen;</a:t>
            </a:r>
          </a:p>
          <a:p>
            <a:pPr eaLnBrk="1">
              <a:buClrTx/>
              <a:buFontTx/>
              <a:buNone/>
            </a:pPr>
            <a:r>
              <a:rPr lang="nl-NL" altLang="nl-NL" sz="1100">
                <a:solidFill>
                  <a:srgbClr val="000000"/>
                </a:solidFill>
              </a:rPr>
              <a:t>6. Plant het groen daar waar het de gewenste functie optimaal kan uitoefenen.</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Natuur draagt de biodiversiteit en is goed voor mens, milieu en maatschappij. Niets is duurzamer dan natuur.</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Planten staan in dienst van de tuineigenaar én van de omgeving. We beleven meer en zijn gezonder in een levende tuin. Werken in de tuin ontspant aantoonbaar. Wij worden rustiger door de aanblik van goed groen. Voor onze kinderen is een vroeg contact met levende materie essentieel en waar kan dit beter dan direct buiten de deur.</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Planten staan aan de basis van onze voedselketen. Het kweken van groenten en fruit brengt ons in contact met de basis van ons voedsel. Ook voor dieren is voedsel naast nestgelegenheid belangrijk.  Bij een geschikte beplanting in de levende tuin volgen de vlinders, bijen, vogels en egels als vanzelf. Drachtplanten in alle geuren en kleuren produceren nectar en stuifmeel om insecten aan te trekken voor bestuiving en bevruchting. Aanwezige vruchten worden door de vogels gegeten. </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Houtachtige gewassen leggen CO</a:t>
            </a:r>
            <a:r>
              <a:rPr lang="nl-NL" altLang="nl-NL" sz="1100" baseline="-26000">
                <a:solidFill>
                  <a:srgbClr val="000000"/>
                </a:solidFill>
              </a:rPr>
              <a:t>2</a:t>
            </a:r>
            <a:r>
              <a:rPr lang="nl-NL" altLang="nl-NL" sz="1100">
                <a:solidFill>
                  <a:srgbClr val="000000"/>
                </a:solidFill>
              </a:rPr>
              <a:t> vast in het hout en dragen bij aan verwijdering van dit broeikasgas uit de lucht. Luchtverontreiniging zoals stikstofdioxide en ozon wordt door bladeren opgenomen en fijnstof wordt gelijkertijd op de buitenkant van de bladeren vastgelegd.</a:t>
            </a:r>
          </a:p>
        </p:txBody>
      </p:sp>
    </p:spTree>
    <p:extLst>
      <p:ext uri="{BB962C8B-B14F-4D97-AF65-F5344CB8AC3E}">
        <p14:creationId xmlns:p14="http://schemas.microsoft.com/office/powerpoint/2010/main" val="1473458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B3D58F0F-FDB8-4571-94CA-D5F4B27D168A}" type="slidenum">
              <a:rPr lang="nl-NL" altLang="nl-NL">
                <a:solidFill>
                  <a:srgbClr val="000000"/>
                </a:solidFill>
                <a:latin typeface="Times New Roman" panose="02020603050405020304" pitchFamily="18" charset="0"/>
              </a:rPr>
              <a:pPr eaLnBrk="1"/>
              <a:t>6</a:t>
            </a:fld>
            <a:endParaRPr lang="nl-NL" altLang="nl-NL">
              <a:solidFill>
                <a:srgbClr val="000000"/>
              </a:solidFill>
              <a:latin typeface="Times New Roman" panose="02020603050405020304" pitchFamily="18" charset="0"/>
            </a:endParaRPr>
          </a:p>
        </p:txBody>
      </p:sp>
      <p:sp>
        <p:nvSpPr>
          <p:cNvPr id="56323"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Tree>
    <p:extLst>
      <p:ext uri="{BB962C8B-B14F-4D97-AF65-F5344CB8AC3E}">
        <p14:creationId xmlns:p14="http://schemas.microsoft.com/office/powerpoint/2010/main" val="473274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73858CA1-16E0-4F85-95FD-727ABC404154}" type="slidenum">
              <a:rPr lang="nl-NL" altLang="nl-NL">
                <a:solidFill>
                  <a:srgbClr val="000000"/>
                </a:solidFill>
                <a:latin typeface="Times New Roman" panose="02020603050405020304" pitchFamily="18" charset="0"/>
              </a:rPr>
              <a:pPr eaLnBrk="1"/>
              <a:t>7</a:t>
            </a:fld>
            <a:endParaRPr lang="nl-NL" altLang="nl-NL">
              <a:solidFill>
                <a:srgbClr val="000000"/>
              </a:solidFill>
              <a:latin typeface="Times New Roman" panose="02020603050405020304" pitchFamily="18" charset="0"/>
            </a:endParaRPr>
          </a:p>
        </p:txBody>
      </p:sp>
      <p:sp>
        <p:nvSpPr>
          <p:cNvPr id="57347"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7349" name="Text Box 3"/>
          <p:cNvSpPr txBox="1">
            <a:spLocks noChangeArrowheads="1"/>
          </p:cNvSpPr>
          <p:nvPr/>
        </p:nvSpPr>
        <p:spPr bwMode="auto">
          <a:xfrm>
            <a:off x="608664" y="4341543"/>
            <a:ext cx="5886735" cy="4479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a:solidFill>
                  <a:srgbClr val="000000"/>
                </a:solidFill>
              </a:rPr>
              <a:t>Start onderdeel 1 van cursusdag 3: Mysteries</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Het Hundertwasserhaus is een kleurrijk complex van sociale appartementen dat ontworpen werd door de controversiële Oostenrijkse kunstenaar/architect Friedensreich Hundertwasser, die verantwoordelijk is voor meerdere gelijkaardige fantasierijke gebouwen in Wenen. Hundertwasser ageerde tegen de conventionele saaie architectuur van zijn tijdgenoten en hij wenste architectuur die dichter bij de natuur stond, zonder onnatuurlijke rechte lijnen maar met felle kleuren en grillige vormen.</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In 1983 begon Hundertwasser met de conversie van een sociaal appartementsgebouw in een bizar ogend kleurrijk lappendeken met onregelmatige patronen en vensters met verschillende afmetingen. Toen het twee jaar later voltooid was, veroorzaakte zijn fantasierijke creatie heel wat beroering en architectuur critici catalogeerden het al snel onder de noemer kitch. Desalniettemin werd het Hundertwasserhaus - zoals het al snel bekend werd - een groot succes bij het grote publiek en weldra begon het gebouw bezoekers aan te trekken die naar deze anders zo rustige residentiële wijk afzakten om het gebouw te bekijken.</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Op, aan en zelfs in het gebouw groeien planten. Bomen groeien op een traverse en zelfs uit vensters waaruit de ramen zijn weggelaten.</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Samenvattend: Sociale woningbouw met innovatief groen dat jaarlijks wordt bezocht door honderdduizenden toeristen (economie!).</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Voor de cursist:</a:t>
            </a:r>
          </a:p>
          <a:p>
            <a:pPr eaLnBrk="1">
              <a:buClrTx/>
              <a:buFontTx/>
              <a:buNone/>
            </a:pPr>
            <a:r>
              <a:rPr lang="nl-NL" altLang="nl-NL" sz="1100">
                <a:solidFill>
                  <a:srgbClr val="000000"/>
                </a:solidFill>
              </a:rPr>
              <a:t>1) Wat kun je als hovenier met dit voorbeeld doen in relatie tot de levende tuin?</a:t>
            </a:r>
          </a:p>
          <a:p>
            <a:pPr eaLnBrk="1">
              <a:buClrTx/>
              <a:buFontTx/>
              <a:buNone/>
            </a:pPr>
            <a:endParaRPr lang="nl-NL" altLang="nl-NL" sz="1100">
              <a:solidFill>
                <a:srgbClr val="000000"/>
              </a:solidFill>
            </a:endParaRPr>
          </a:p>
          <a:p>
            <a:pPr eaLnBrk="1">
              <a:buClrTx/>
              <a:buFontTx/>
              <a:buNone/>
            </a:pPr>
            <a:endParaRPr lang="nl-NL" altLang="nl-NL" sz="1100">
              <a:solidFill>
                <a:srgbClr val="000000"/>
              </a:solidFill>
            </a:endParaRPr>
          </a:p>
          <a:p>
            <a:pPr eaLnBrk="1">
              <a:buClrTx/>
              <a:buFontTx/>
              <a:buNone/>
            </a:pPr>
            <a:endParaRPr lang="nl-NL" altLang="nl-NL" sz="1100">
              <a:solidFill>
                <a:srgbClr val="000000"/>
              </a:solidFill>
            </a:endParaRPr>
          </a:p>
        </p:txBody>
      </p:sp>
    </p:spTree>
    <p:extLst>
      <p:ext uri="{BB962C8B-B14F-4D97-AF65-F5344CB8AC3E}">
        <p14:creationId xmlns:p14="http://schemas.microsoft.com/office/powerpoint/2010/main" val="3195833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E818CB5A-95F9-4DBA-ADC2-332806AD6260}" type="slidenum">
              <a:rPr lang="nl-NL" altLang="nl-NL">
                <a:solidFill>
                  <a:srgbClr val="000000"/>
                </a:solidFill>
                <a:latin typeface="Times New Roman" panose="02020603050405020304" pitchFamily="18" charset="0"/>
              </a:rPr>
              <a:pPr eaLnBrk="1"/>
              <a:t>8</a:t>
            </a:fld>
            <a:endParaRPr lang="nl-NL" altLang="nl-NL">
              <a:solidFill>
                <a:srgbClr val="000000"/>
              </a:solidFill>
              <a:latin typeface="Times New Roman" panose="02020603050405020304" pitchFamily="18" charset="0"/>
            </a:endParaRPr>
          </a:p>
        </p:txBody>
      </p:sp>
      <p:sp>
        <p:nvSpPr>
          <p:cNvPr id="58371"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8373" name="Text Box 3"/>
          <p:cNvSpPr txBox="1">
            <a:spLocks noChangeArrowheads="1"/>
          </p:cNvSpPr>
          <p:nvPr/>
        </p:nvSpPr>
        <p:spPr bwMode="auto">
          <a:xfrm>
            <a:off x="677288" y="4618113"/>
            <a:ext cx="5886735" cy="1629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a:solidFill>
                  <a:srgbClr val="000000"/>
                </a:solidFill>
              </a:rPr>
              <a:t>Bovenstaande foto is een warmtebeeld van de voorkant van een woning.</a:t>
            </a:r>
          </a:p>
          <a:p>
            <a:pPr eaLnBrk="1">
              <a:buClrTx/>
              <a:buFontTx/>
              <a:buNone/>
            </a:pPr>
            <a:r>
              <a:rPr lang="nl-NL" altLang="nl-NL" sz="1100">
                <a:solidFill>
                  <a:srgbClr val="000000"/>
                </a:solidFill>
              </a:rPr>
              <a:t>Woningen zijn vaak slecht geïsoleerd en lekken energie.</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Voor de cursist:</a:t>
            </a:r>
          </a:p>
          <a:p>
            <a:pPr eaLnBrk="1">
              <a:buClrTx/>
              <a:buFontTx/>
              <a:buNone/>
            </a:pPr>
            <a:r>
              <a:rPr lang="nl-NL" altLang="nl-NL" sz="1100">
                <a:solidFill>
                  <a:srgbClr val="000000"/>
                </a:solidFill>
              </a:rPr>
              <a:t>1) Treden er lekkages van energie (warmte) op en zo ja waar?</a:t>
            </a:r>
          </a:p>
          <a:p>
            <a:pPr eaLnBrk="1">
              <a:buClrTx/>
              <a:buFontTx/>
              <a:buNone/>
            </a:pPr>
            <a:r>
              <a:rPr lang="nl-NL" altLang="nl-NL" sz="1100">
                <a:solidFill>
                  <a:srgbClr val="000000"/>
                </a:solidFill>
              </a:rPr>
              <a:t>2) Zou groen als oplossing kunnen dienen om de woning beter te isoleren en zo ja welke soorten van groen zijn dan interessant?</a:t>
            </a:r>
          </a:p>
          <a:p>
            <a:pPr eaLnBrk="1">
              <a:buClrTx/>
              <a:buFontTx/>
              <a:buNone/>
            </a:pPr>
            <a:r>
              <a:rPr lang="nl-NL" altLang="nl-NL" sz="1100">
                <a:solidFill>
                  <a:srgbClr val="000000"/>
                </a:solidFill>
              </a:rPr>
              <a:t>3) Wat kun je met deze informatie als hovenier in relatie tot de levende tuin?</a:t>
            </a:r>
          </a:p>
          <a:p>
            <a:pPr eaLnBrk="1">
              <a:buClrTx/>
              <a:buFontTx/>
              <a:buNone/>
            </a:pPr>
            <a:endParaRPr lang="nl-NL" altLang="nl-NL" sz="1100">
              <a:solidFill>
                <a:srgbClr val="000000"/>
              </a:solidFill>
            </a:endParaRPr>
          </a:p>
        </p:txBody>
      </p:sp>
    </p:spTree>
    <p:extLst>
      <p:ext uri="{BB962C8B-B14F-4D97-AF65-F5344CB8AC3E}">
        <p14:creationId xmlns:p14="http://schemas.microsoft.com/office/powerpoint/2010/main" val="872644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2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459E6EF1-8656-4A7C-8A19-F318714054C2}" type="slidenum">
              <a:rPr lang="nl-NL" altLang="nl-NL">
                <a:solidFill>
                  <a:srgbClr val="000000"/>
                </a:solidFill>
                <a:latin typeface="Times New Roman" panose="02020603050405020304" pitchFamily="18" charset="0"/>
              </a:rPr>
              <a:pPr eaLnBrk="1"/>
              <a:t>9</a:t>
            </a:fld>
            <a:endParaRPr lang="nl-NL" altLang="nl-NL">
              <a:solidFill>
                <a:srgbClr val="000000"/>
              </a:solidFill>
              <a:latin typeface="Times New Roman" panose="02020603050405020304" pitchFamily="18" charset="0"/>
            </a:endParaRPr>
          </a:p>
        </p:txBody>
      </p:sp>
      <p:sp>
        <p:nvSpPr>
          <p:cNvPr id="59395" name="Rectangle 1"/>
          <p:cNvSpPr>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57349" name="Text Box 3"/>
          <p:cNvSpPr txBox="1">
            <a:spLocks noChangeArrowheads="1"/>
          </p:cNvSpPr>
          <p:nvPr/>
        </p:nvSpPr>
        <p:spPr bwMode="auto">
          <a:xfrm>
            <a:off x="744420" y="4618114"/>
            <a:ext cx="5750979" cy="1303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eaLnBrk="1">
              <a:buClrTx/>
              <a:buFontTx/>
              <a:buNone/>
              <a:defRPr/>
            </a:pPr>
            <a:r>
              <a:rPr lang="nl-NL" sz="1100" dirty="0">
                <a:solidFill>
                  <a:srgbClr val="000000"/>
                </a:solidFill>
              </a:rPr>
              <a:t>Voor de cursist:</a:t>
            </a:r>
          </a:p>
          <a:p>
            <a:pPr marL="217147" indent="-217147" eaLnBrk="1">
              <a:buClrTx/>
              <a:buFontTx/>
              <a:buAutoNum type="arabicParenR"/>
              <a:defRPr/>
            </a:pPr>
            <a:r>
              <a:rPr lang="nl-NL" sz="1100" dirty="0">
                <a:solidFill>
                  <a:srgbClr val="000000"/>
                </a:solidFill>
              </a:rPr>
              <a:t>Waarom worden tuinen vaak helemaal leeg getrokken als klanten andere eisen hebben?</a:t>
            </a:r>
          </a:p>
          <a:p>
            <a:pPr marL="217147" indent="-217147" eaLnBrk="1">
              <a:buClrTx/>
              <a:buFontTx/>
              <a:buAutoNum type="arabicParenR"/>
              <a:defRPr/>
            </a:pPr>
            <a:r>
              <a:rPr lang="nl-NL" sz="1100" dirty="0">
                <a:solidFill>
                  <a:srgbClr val="000000"/>
                </a:solidFill>
              </a:rPr>
              <a:t>Zijn er alternatieven?</a:t>
            </a:r>
          </a:p>
        </p:txBody>
      </p:sp>
    </p:spTree>
    <p:extLst>
      <p:ext uri="{BB962C8B-B14F-4D97-AF65-F5344CB8AC3E}">
        <p14:creationId xmlns:p14="http://schemas.microsoft.com/office/powerpoint/2010/main" val="135273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3"/>
          <p:cNvSpPr>
            <a:spLocks noGrp="1" noChangeArrowheads="1"/>
          </p:cNvSpPr>
          <p:nvPr>
            <p:ph type="dt" idx="10"/>
          </p:nvPr>
        </p:nvSpPr>
        <p:spPr>
          <a:ln/>
        </p:spPr>
        <p:txBody>
          <a:bodyPr/>
          <a:lstStyle>
            <a:lvl1pPr>
              <a:defRPr/>
            </a:lvl1pPr>
          </a:lstStyle>
          <a:p>
            <a:pPr>
              <a:defRPr/>
            </a:pPr>
            <a:endParaRPr lang="nl-NL"/>
          </a:p>
        </p:txBody>
      </p:sp>
      <p:sp>
        <p:nvSpPr>
          <p:cNvPr id="5" name="Rectangle 4"/>
          <p:cNvSpPr>
            <a:spLocks noGrp="1" noChangeArrowheads="1"/>
          </p:cNvSpPr>
          <p:nvPr>
            <p:ph type="ftr" idx="11"/>
          </p:nvPr>
        </p:nvSpPr>
        <p:spPr>
          <a:ln/>
        </p:spPr>
        <p:txBody>
          <a:bodyPr/>
          <a:lstStyle>
            <a:lvl1pPr>
              <a:defRPr/>
            </a:lvl1pPr>
          </a:lstStyle>
          <a:p>
            <a:pPr>
              <a:defRPr/>
            </a:pPr>
            <a:endParaRPr lang="nl-NL"/>
          </a:p>
        </p:txBody>
      </p:sp>
      <p:sp>
        <p:nvSpPr>
          <p:cNvPr id="6" name="Rectangle 5"/>
          <p:cNvSpPr>
            <a:spLocks noGrp="1" noChangeArrowheads="1"/>
          </p:cNvSpPr>
          <p:nvPr>
            <p:ph type="sldNum" idx="12"/>
          </p:nvPr>
        </p:nvSpPr>
        <p:spPr>
          <a:ln/>
        </p:spPr>
        <p:txBody>
          <a:bodyPr/>
          <a:lstStyle>
            <a:lvl1pPr>
              <a:defRPr/>
            </a:lvl1pPr>
          </a:lstStyle>
          <a:p>
            <a:fld id="{ED25D2D2-74EA-4B6E-B78A-09D7C7419571}" type="slidenum">
              <a:rPr lang="nl-NL" altLang="nl-NL"/>
              <a:pPr/>
              <a:t>‹nr.›</a:t>
            </a:fld>
            <a:endParaRPr lang="nl-NL" altLang="nl-NL"/>
          </a:p>
        </p:txBody>
      </p:sp>
    </p:spTree>
    <p:extLst>
      <p:ext uri="{BB962C8B-B14F-4D97-AF65-F5344CB8AC3E}">
        <p14:creationId xmlns:p14="http://schemas.microsoft.com/office/powerpoint/2010/main" val="200595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endParaRPr lang="nl-NL"/>
          </a:p>
        </p:txBody>
      </p:sp>
      <p:sp>
        <p:nvSpPr>
          <p:cNvPr id="5" name="Rectangle 4"/>
          <p:cNvSpPr>
            <a:spLocks noGrp="1" noChangeArrowheads="1"/>
          </p:cNvSpPr>
          <p:nvPr>
            <p:ph type="ftr" idx="11"/>
          </p:nvPr>
        </p:nvSpPr>
        <p:spPr>
          <a:ln/>
        </p:spPr>
        <p:txBody>
          <a:bodyPr/>
          <a:lstStyle>
            <a:lvl1pPr>
              <a:defRPr/>
            </a:lvl1pPr>
          </a:lstStyle>
          <a:p>
            <a:pPr>
              <a:defRPr/>
            </a:pPr>
            <a:endParaRPr lang="nl-NL"/>
          </a:p>
        </p:txBody>
      </p:sp>
      <p:sp>
        <p:nvSpPr>
          <p:cNvPr id="6" name="Rectangle 5"/>
          <p:cNvSpPr>
            <a:spLocks noGrp="1" noChangeArrowheads="1"/>
          </p:cNvSpPr>
          <p:nvPr>
            <p:ph type="sldNum" idx="12"/>
          </p:nvPr>
        </p:nvSpPr>
        <p:spPr>
          <a:ln/>
        </p:spPr>
        <p:txBody>
          <a:bodyPr/>
          <a:lstStyle>
            <a:lvl1pPr>
              <a:defRPr/>
            </a:lvl1pPr>
          </a:lstStyle>
          <a:p>
            <a:fld id="{9C4B8AAB-948F-4EAC-9992-9CBCC2B08B43}" type="slidenum">
              <a:rPr lang="nl-NL" altLang="nl-NL"/>
              <a:pPr/>
              <a:t>‹nr.›</a:t>
            </a:fld>
            <a:endParaRPr lang="nl-NL" altLang="nl-NL"/>
          </a:p>
        </p:txBody>
      </p:sp>
    </p:spTree>
    <p:extLst>
      <p:ext uri="{BB962C8B-B14F-4D97-AF65-F5344CB8AC3E}">
        <p14:creationId xmlns:p14="http://schemas.microsoft.com/office/powerpoint/2010/main" val="4540651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0308FE44-279D-498A-B832-F9FB0EF8A228}" type="slidenum">
              <a:rPr lang="nl-NL" altLang="nl-NL"/>
              <a:pPr/>
              <a:t>‹nr.›</a:t>
            </a:fld>
            <a:endParaRPr lang="nl-NL" altLang="nl-NL"/>
          </a:p>
        </p:txBody>
      </p:sp>
    </p:spTree>
    <p:extLst>
      <p:ext uri="{BB962C8B-B14F-4D97-AF65-F5344CB8AC3E}">
        <p14:creationId xmlns:p14="http://schemas.microsoft.com/office/powerpoint/2010/main" val="40034060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FC405422-218A-47D6-9C2F-C0675E4F46D7}" type="slidenum">
              <a:rPr lang="nl-NL" altLang="nl-NL"/>
              <a:pPr/>
              <a:t>‹nr.›</a:t>
            </a:fld>
            <a:endParaRPr lang="nl-NL" altLang="nl-NL"/>
          </a:p>
        </p:txBody>
      </p:sp>
    </p:spTree>
    <p:extLst>
      <p:ext uri="{BB962C8B-B14F-4D97-AF65-F5344CB8AC3E}">
        <p14:creationId xmlns:p14="http://schemas.microsoft.com/office/powerpoint/2010/main" val="28171744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F88D72D5-BD0D-4817-8D83-87D47AE2ACBC}" type="slidenum">
              <a:rPr lang="nl-NL" altLang="nl-NL"/>
              <a:pPr/>
              <a:t>‹nr.›</a:t>
            </a:fld>
            <a:endParaRPr lang="nl-NL" altLang="nl-NL"/>
          </a:p>
        </p:txBody>
      </p:sp>
    </p:spTree>
    <p:extLst>
      <p:ext uri="{BB962C8B-B14F-4D97-AF65-F5344CB8AC3E}">
        <p14:creationId xmlns:p14="http://schemas.microsoft.com/office/powerpoint/2010/main" val="33250725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03238" y="1824038"/>
            <a:ext cx="4445000"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0638" y="1824038"/>
            <a:ext cx="4446587"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2F76E104-550F-40A2-B3A9-8EE8B6D355EA}" type="slidenum">
              <a:rPr lang="nl-NL" altLang="nl-NL"/>
              <a:pPr/>
              <a:t>‹nr.›</a:t>
            </a:fld>
            <a:endParaRPr lang="nl-NL" altLang="nl-NL"/>
          </a:p>
        </p:txBody>
      </p:sp>
    </p:spTree>
    <p:extLst>
      <p:ext uri="{BB962C8B-B14F-4D97-AF65-F5344CB8AC3E}">
        <p14:creationId xmlns:p14="http://schemas.microsoft.com/office/powerpoint/2010/main" val="19627000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idx="10"/>
          </p:nvPr>
        </p:nvSpPr>
        <p:spPr>
          <a:ln/>
        </p:spPr>
        <p:txBody>
          <a:bodyPr/>
          <a:lstStyle>
            <a:lvl1pPr>
              <a:defRPr/>
            </a:lvl1pPr>
          </a:lstStyle>
          <a:p>
            <a:pPr>
              <a:defRPr/>
            </a:pPr>
            <a:endParaRPr lang="nl-NL"/>
          </a:p>
        </p:txBody>
      </p:sp>
      <p:sp>
        <p:nvSpPr>
          <p:cNvPr id="8" name="Rectangle 5"/>
          <p:cNvSpPr>
            <a:spLocks noGrp="1" noChangeArrowheads="1"/>
          </p:cNvSpPr>
          <p:nvPr>
            <p:ph type="ftr" idx="11"/>
          </p:nvPr>
        </p:nvSpPr>
        <p:spPr>
          <a:ln/>
        </p:spPr>
        <p:txBody>
          <a:bodyPr/>
          <a:lstStyle>
            <a:lvl1pPr>
              <a:defRPr/>
            </a:lvl1pPr>
          </a:lstStyle>
          <a:p>
            <a:pPr>
              <a:defRPr/>
            </a:pPr>
            <a:endParaRPr lang="nl-NL"/>
          </a:p>
        </p:txBody>
      </p:sp>
      <p:sp>
        <p:nvSpPr>
          <p:cNvPr id="9" name="Rectangle 6"/>
          <p:cNvSpPr>
            <a:spLocks noGrp="1" noChangeArrowheads="1"/>
          </p:cNvSpPr>
          <p:nvPr>
            <p:ph type="sldNum" idx="12"/>
          </p:nvPr>
        </p:nvSpPr>
        <p:spPr>
          <a:ln/>
        </p:spPr>
        <p:txBody>
          <a:bodyPr/>
          <a:lstStyle>
            <a:lvl1pPr>
              <a:defRPr/>
            </a:lvl1pPr>
          </a:lstStyle>
          <a:p>
            <a:fld id="{79767B6E-3B6B-4954-A617-58DFCD61D536}" type="slidenum">
              <a:rPr lang="nl-NL" altLang="nl-NL"/>
              <a:pPr/>
              <a:t>‹nr.›</a:t>
            </a:fld>
            <a:endParaRPr lang="nl-NL" altLang="nl-NL"/>
          </a:p>
        </p:txBody>
      </p:sp>
    </p:spTree>
    <p:extLst>
      <p:ext uri="{BB962C8B-B14F-4D97-AF65-F5344CB8AC3E}">
        <p14:creationId xmlns:p14="http://schemas.microsoft.com/office/powerpoint/2010/main" val="24836905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idx="10"/>
          </p:nvPr>
        </p:nvSpPr>
        <p:spPr>
          <a:ln/>
        </p:spPr>
        <p:txBody>
          <a:bodyPr/>
          <a:lstStyle>
            <a:lvl1pPr>
              <a:defRPr/>
            </a:lvl1pPr>
          </a:lstStyle>
          <a:p>
            <a:pPr>
              <a:defRPr/>
            </a:pPr>
            <a:endParaRPr lang="nl-NL"/>
          </a:p>
        </p:txBody>
      </p:sp>
      <p:sp>
        <p:nvSpPr>
          <p:cNvPr id="4" name="Rectangle 5"/>
          <p:cNvSpPr>
            <a:spLocks noGrp="1" noChangeArrowheads="1"/>
          </p:cNvSpPr>
          <p:nvPr>
            <p:ph type="ftr" idx="11"/>
          </p:nvPr>
        </p:nvSpPr>
        <p:spPr>
          <a:ln/>
        </p:spPr>
        <p:txBody>
          <a:bodyPr/>
          <a:lstStyle>
            <a:lvl1pPr>
              <a:defRPr/>
            </a:lvl1pPr>
          </a:lstStyle>
          <a:p>
            <a:pPr>
              <a:defRPr/>
            </a:pPr>
            <a:endParaRPr lang="nl-NL"/>
          </a:p>
        </p:txBody>
      </p:sp>
      <p:sp>
        <p:nvSpPr>
          <p:cNvPr id="5" name="Rectangle 6"/>
          <p:cNvSpPr>
            <a:spLocks noGrp="1" noChangeArrowheads="1"/>
          </p:cNvSpPr>
          <p:nvPr>
            <p:ph type="sldNum" idx="12"/>
          </p:nvPr>
        </p:nvSpPr>
        <p:spPr>
          <a:ln/>
        </p:spPr>
        <p:txBody>
          <a:bodyPr/>
          <a:lstStyle>
            <a:lvl1pPr>
              <a:defRPr/>
            </a:lvl1pPr>
          </a:lstStyle>
          <a:p>
            <a:fld id="{A613D379-5DD2-48FB-A25A-B48A8403E79A}" type="slidenum">
              <a:rPr lang="nl-NL" altLang="nl-NL"/>
              <a:pPr/>
              <a:t>‹nr.›</a:t>
            </a:fld>
            <a:endParaRPr lang="nl-NL" altLang="nl-NL"/>
          </a:p>
        </p:txBody>
      </p:sp>
    </p:spTree>
    <p:extLst>
      <p:ext uri="{BB962C8B-B14F-4D97-AF65-F5344CB8AC3E}">
        <p14:creationId xmlns:p14="http://schemas.microsoft.com/office/powerpoint/2010/main" val="529068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nl-NL"/>
          </a:p>
        </p:txBody>
      </p:sp>
      <p:sp>
        <p:nvSpPr>
          <p:cNvPr id="3" name="Rectangle 5"/>
          <p:cNvSpPr>
            <a:spLocks noGrp="1" noChangeArrowheads="1"/>
          </p:cNvSpPr>
          <p:nvPr>
            <p:ph type="ftr" idx="11"/>
          </p:nvPr>
        </p:nvSpPr>
        <p:spPr>
          <a:ln/>
        </p:spPr>
        <p:txBody>
          <a:bodyPr/>
          <a:lstStyle>
            <a:lvl1pPr>
              <a:defRPr/>
            </a:lvl1pPr>
          </a:lstStyle>
          <a:p>
            <a:pPr>
              <a:defRPr/>
            </a:pPr>
            <a:endParaRPr lang="nl-NL"/>
          </a:p>
        </p:txBody>
      </p:sp>
      <p:sp>
        <p:nvSpPr>
          <p:cNvPr id="4" name="Rectangle 6"/>
          <p:cNvSpPr>
            <a:spLocks noGrp="1" noChangeArrowheads="1"/>
          </p:cNvSpPr>
          <p:nvPr>
            <p:ph type="sldNum" idx="12"/>
          </p:nvPr>
        </p:nvSpPr>
        <p:spPr>
          <a:ln/>
        </p:spPr>
        <p:txBody>
          <a:bodyPr/>
          <a:lstStyle>
            <a:lvl1pPr>
              <a:defRPr/>
            </a:lvl1pPr>
          </a:lstStyle>
          <a:p>
            <a:fld id="{D8773F0D-C691-4B13-8601-4AF27F04C90C}" type="slidenum">
              <a:rPr lang="nl-NL" altLang="nl-NL"/>
              <a:pPr/>
              <a:t>‹nr.›</a:t>
            </a:fld>
            <a:endParaRPr lang="nl-NL" altLang="nl-NL"/>
          </a:p>
        </p:txBody>
      </p:sp>
    </p:spTree>
    <p:extLst>
      <p:ext uri="{BB962C8B-B14F-4D97-AF65-F5344CB8AC3E}">
        <p14:creationId xmlns:p14="http://schemas.microsoft.com/office/powerpoint/2010/main" val="5443061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24D92C69-18EA-4785-B7AA-68F2EE4970F4}" type="slidenum">
              <a:rPr lang="nl-NL" altLang="nl-NL"/>
              <a:pPr/>
              <a:t>‹nr.›</a:t>
            </a:fld>
            <a:endParaRPr lang="nl-NL" altLang="nl-NL"/>
          </a:p>
        </p:txBody>
      </p:sp>
    </p:spTree>
    <p:extLst>
      <p:ext uri="{BB962C8B-B14F-4D97-AF65-F5344CB8AC3E}">
        <p14:creationId xmlns:p14="http://schemas.microsoft.com/office/powerpoint/2010/main" val="5682299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28ECE227-B346-40DD-8986-08FE9625AFB7}" type="slidenum">
              <a:rPr lang="nl-NL" altLang="nl-NL"/>
              <a:pPr/>
              <a:t>‹nr.›</a:t>
            </a:fld>
            <a:endParaRPr lang="nl-NL" altLang="nl-NL"/>
          </a:p>
        </p:txBody>
      </p:sp>
    </p:spTree>
    <p:extLst>
      <p:ext uri="{BB962C8B-B14F-4D97-AF65-F5344CB8AC3E}">
        <p14:creationId xmlns:p14="http://schemas.microsoft.com/office/powerpoint/2010/main" val="27900650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42DA53E2-F9EA-466F-9C09-CC6CBD3BEE0D}" type="slidenum">
              <a:rPr lang="nl-NL" altLang="nl-NL"/>
              <a:pPr/>
              <a:t>‹nr.›</a:t>
            </a:fld>
            <a:endParaRPr lang="nl-NL" altLang="nl-NL"/>
          </a:p>
        </p:txBody>
      </p:sp>
    </p:spTree>
    <p:extLst>
      <p:ext uri="{BB962C8B-B14F-4D97-AF65-F5344CB8AC3E}">
        <p14:creationId xmlns:p14="http://schemas.microsoft.com/office/powerpoint/2010/main" val="238741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285038" y="301625"/>
            <a:ext cx="2260600" cy="58229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03238" y="301625"/>
            <a:ext cx="6629400" cy="58229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endParaRPr lang="nl-NL"/>
          </a:p>
        </p:txBody>
      </p:sp>
      <p:sp>
        <p:nvSpPr>
          <p:cNvPr id="5" name="Rectangle 4"/>
          <p:cNvSpPr>
            <a:spLocks noGrp="1" noChangeArrowheads="1"/>
          </p:cNvSpPr>
          <p:nvPr>
            <p:ph type="ftr" idx="11"/>
          </p:nvPr>
        </p:nvSpPr>
        <p:spPr>
          <a:ln/>
        </p:spPr>
        <p:txBody>
          <a:bodyPr/>
          <a:lstStyle>
            <a:lvl1pPr>
              <a:defRPr/>
            </a:lvl1pPr>
          </a:lstStyle>
          <a:p>
            <a:pPr>
              <a:defRPr/>
            </a:pPr>
            <a:endParaRPr lang="nl-NL"/>
          </a:p>
        </p:txBody>
      </p:sp>
      <p:sp>
        <p:nvSpPr>
          <p:cNvPr id="6" name="Rectangle 5"/>
          <p:cNvSpPr>
            <a:spLocks noGrp="1" noChangeArrowheads="1"/>
          </p:cNvSpPr>
          <p:nvPr>
            <p:ph type="sldNum" idx="12"/>
          </p:nvPr>
        </p:nvSpPr>
        <p:spPr>
          <a:ln/>
        </p:spPr>
        <p:txBody>
          <a:bodyPr/>
          <a:lstStyle>
            <a:lvl1pPr>
              <a:defRPr/>
            </a:lvl1pPr>
          </a:lstStyle>
          <a:p>
            <a:fld id="{66C971AC-D90B-4FBC-8B2C-52562208DD19}" type="slidenum">
              <a:rPr lang="nl-NL" altLang="nl-NL"/>
              <a:pPr/>
              <a:t>‹nr.›</a:t>
            </a:fld>
            <a:endParaRPr lang="nl-NL" altLang="nl-NL"/>
          </a:p>
        </p:txBody>
      </p:sp>
    </p:spTree>
    <p:extLst>
      <p:ext uri="{BB962C8B-B14F-4D97-AF65-F5344CB8AC3E}">
        <p14:creationId xmlns:p14="http://schemas.microsoft.com/office/powerpoint/2010/main" val="5041019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286625" y="287338"/>
            <a:ext cx="2260600" cy="58928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03238" y="287338"/>
            <a:ext cx="6630987" cy="58928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6042A116-029B-49C0-9CF3-F7D835369081}" type="slidenum">
              <a:rPr lang="nl-NL" altLang="nl-NL"/>
              <a:pPr/>
              <a:t>‹nr.›</a:t>
            </a:fld>
            <a:endParaRPr lang="nl-NL" altLang="nl-NL"/>
          </a:p>
        </p:txBody>
      </p:sp>
    </p:spTree>
    <p:extLst>
      <p:ext uri="{BB962C8B-B14F-4D97-AF65-F5344CB8AC3E}">
        <p14:creationId xmlns:p14="http://schemas.microsoft.com/office/powerpoint/2010/main" val="37476980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503238" y="287338"/>
            <a:ext cx="9043987" cy="835025"/>
          </a:xfrm>
        </p:spPr>
        <p:txBody>
          <a:bodyPr/>
          <a:lstStyle/>
          <a:p>
            <a:r>
              <a:rPr lang="nl-NL" smtClean="0"/>
              <a:t>Klik om de stijl te bewerken</a:t>
            </a:r>
            <a:endParaRPr lang="nl-NL"/>
          </a:p>
        </p:txBody>
      </p:sp>
      <p:sp>
        <p:nvSpPr>
          <p:cNvPr id="3" name="Rectangle 4"/>
          <p:cNvSpPr>
            <a:spLocks noGrp="1" noChangeArrowheads="1"/>
          </p:cNvSpPr>
          <p:nvPr>
            <p:ph type="dt" idx="10"/>
          </p:nvPr>
        </p:nvSpPr>
        <p:spPr>
          <a:ln/>
        </p:spPr>
        <p:txBody>
          <a:bodyPr/>
          <a:lstStyle>
            <a:lvl1pPr>
              <a:defRPr/>
            </a:lvl1pPr>
          </a:lstStyle>
          <a:p>
            <a:pPr>
              <a:defRPr/>
            </a:pPr>
            <a:endParaRPr lang="nl-NL"/>
          </a:p>
        </p:txBody>
      </p:sp>
      <p:sp>
        <p:nvSpPr>
          <p:cNvPr id="4" name="Rectangle 5"/>
          <p:cNvSpPr>
            <a:spLocks noGrp="1" noChangeArrowheads="1"/>
          </p:cNvSpPr>
          <p:nvPr>
            <p:ph type="ftr" idx="11"/>
          </p:nvPr>
        </p:nvSpPr>
        <p:spPr>
          <a:ln/>
        </p:spPr>
        <p:txBody>
          <a:bodyPr/>
          <a:lstStyle>
            <a:lvl1pPr>
              <a:defRPr/>
            </a:lvl1pPr>
          </a:lstStyle>
          <a:p>
            <a:pPr>
              <a:defRPr/>
            </a:pPr>
            <a:endParaRPr lang="nl-NL"/>
          </a:p>
        </p:txBody>
      </p:sp>
      <p:sp>
        <p:nvSpPr>
          <p:cNvPr id="5" name="Rectangle 6"/>
          <p:cNvSpPr>
            <a:spLocks noGrp="1" noChangeArrowheads="1"/>
          </p:cNvSpPr>
          <p:nvPr>
            <p:ph type="sldNum" idx="12"/>
          </p:nvPr>
        </p:nvSpPr>
        <p:spPr>
          <a:ln/>
        </p:spPr>
        <p:txBody>
          <a:bodyPr/>
          <a:lstStyle>
            <a:lvl1pPr>
              <a:defRPr/>
            </a:lvl1pPr>
          </a:lstStyle>
          <a:p>
            <a:fld id="{DAE6FB06-43EB-442B-8336-DB862C7265DD}" type="slidenum">
              <a:rPr lang="nl-NL" altLang="nl-NL"/>
              <a:pPr/>
              <a:t>‹nr.›</a:t>
            </a:fld>
            <a:endParaRPr lang="nl-NL" altLang="nl-NL"/>
          </a:p>
        </p:txBody>
      </p:sp>
    </p:spTree>
    <p:extLst>
      <p:ext uri="{BB962C8B-B14F-4D97-AF65-F5344CB8AC3E}">
        <p14:creationId xmlns:p14="http://schemas.microsoft.com/office/powerpoint/2010/main" val="41783736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A2097A93-4629-4E20-8AA7-82FE7C1465D9}" type="slidenum">
              <a:rPr lang="nl-NL" altLang="nl-NL"/>
              <a:pPr/>
              <a:t>‹nr.›</a:t>
            </a:fld>
            <a:endParaRPr lang="nl-NL" altLang="nl-NL"/>
          </a:p>
        </p:txBody>
      </p:sp>
    </p:spTree>
    <p:extLst>
      <p:ext uri="{BB962C8B-B14F-4D97-AF65-F5344CB8AC3E}">
        <p14:creationId xmlns:p14="http://schemas.microsoft.com/office/powerpoint/2010/main" val="29422754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A0729A9A-1E32-427C-858B-B8B0F54751C4}" type="slidenum">
              <a:rPr lang="nl-NL" altLang="nl-NL"/>
              <a:pPr/>
              <a:t>‹nr.›</a:t>
            </a:fld>
            <a:endParaRPr lang="nl-NL" altLang="nl-NL"/>
          </a:p>
        </p:txBody>
      </p:sp>
    </p:spTree>
    <p:extLst>
      <p:ext uri="{BB962C8B-B14F-4D97-AF65-F5344CB8AC3E}">
        <p14:creationId xmlns:p14="http://schemas.microsoft.com/office/powerpoint/2010/main" val="24501978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BC72D70B-C97D-425D-8A18-01561D13850A}" type="slidenum">
              <a:rPr lang="nl-NL" altLang="nl-NL"/>
              <a:pPr/>
              <a:t>‹nr.›</a:t>
            </a:fld>
            <a:endParaRPr lang="nl-NL" altLang="nl-NL"/>
          </a:p>
        </p:txBody>
      </p:sp>
    </p:spTree>
    <p:extLst>
      <p:ext uri="{BB962C8B-B14F-4D97-AF65-F5344CB8AC3E}">
        <p14:creationId xmlns:p14="http://schemas.microsoft.com/office/powerpoint/2010/main" val="21467274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90600" y="1824038"/>
            <a:ext cx="3959225" cy="5818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2225" y="1824038"/>
            <a:ext cx="3959225" cy="5818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6AD1D907-23B2-4EA6-BBA8-F71A5DFA17BD}" type="slidenum">
              <a:rPr lang="nl-NL" altLang="nl-NL"/>
              <a:pPr/>
              <a:t>‹nr.›</a:t>
            </a:fld>
            <a:endParaRPr lang="nl-NL" altLang="nl-NL"/>
          </a:p>
        </p:txBody>
      </p:sp>
    </p:spTree>
    <p:extLst>
      <p:ext uri="{BB962C8B-B14F-4D97-AF65-F5344CB8AC3E}">
        <p14:creationId xmlns:p14="http://schemas.microsoft.com/office/powerpoint/2010/main" val="14466729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idx="10"/>
          </p:nvPr>
        </p:nvSpPr>
        <p:spPr>
          <a:ln/>
        </p:spPr>
        <p:txBody>
          <a:bodyPr/>
          <a:lstStyle>
            <a:lvl1pPr>
              <a:defRPr/>
            </a:lvl1pPr>
          </a:lstStyle>
          <a:p>
            <a:pPr>
              <a:defRPr/>
            </a:pPr>
            <a:endParaRPr lang="nl-NL"/>
          </a:p>
        </p:txBody>
      </p:sp>
      <p:sp>
        <p:nvSpPr>
          <p:cNvPr id="8" name="Rectangle 5"/>
          <p:cNvSpPr>
            <a:spLocks noGrp="1" noChangeArrowheads="1"/>
          </p:cNvSpPr>
          <p:nvPr>
            <p:ph type="ftr" idx="11"/>
          </p:nvPr>
        </p:nvSpPr>
        <p:spPr>
          <a:ln/>
        </p:spPr>
        <p:txBody>
          <a:bodyPr/>
          <a:lstStyle>
            <a:lvl1pPr>
              <a:defRPr/>
            </a:lvl1pPr>
          </a:lstStyle>
          <a:p>
            <a:pPr>
              <a:defRPr/>
            </a:pPr>
            <a:endParaRPr lang="nl-NL"/>
          </a:p>
        </p:txBody>
      </p:sp>
      <p:sp>
        <p:nvSpPr>
          <p:cNvPr id="9" name="Rectangle 6"/>
          <p:cNvSpPr>
            <a:spLocks noGrp="1" noChangeArrowheads="1"/>
          </p:cNvSpPr>
          <p:nvPr>
            <p:ph type="sldNum" idx="12"/>
          </p:nvPr>
        </p:nvSpPr>
        <p:spPr>
          <a:ln/>
        </p:spPr>
        <p:txBody>
          <a:bodyPr/>
          <a:lstStyle>
            <a:lvl1pPr>
              <a:defRPr/>
            </a:lvl1pPr>
          </a:lstStyle>
          <a:p>
            <a:fld id="{543BEE9E-14A7-4FC7-8E26-B0918C875E0E}" type="slidenum">
              <a:rPr lang="nl-NL" altLang="nl-NL"/>
              <a:pPr/>
              <a:t>‹nr.›</a:t>
            </a:fld>
            <a:endParaRPr lang="nl-NL" altLang="nl-NL"/>
          </a:p>
        </p:txBody>
      </p:sp>
    </p:spTree>
    <p:extLst>
      <p:ext uri="{BB962C8B-B14F-4D97-AF65-F5344CB8AC3E}">
        <p14:creationId xmlns:p14="http://schemas.microsoft.com/office/powerpoint/2010/main" val="2706696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idx="10"/>
          </p:nvPr>
        </p:nvSpPr>
        <p:spPr>
          <a:ln/>
        </p:spPr>
        <p:txBody>
          <a:bodyPr/>
          <a:lstStyle>
            <a:lvl1pPr>
              <a:defRPr/>
            </a:lvl1pPr>
          </a:lstStyle>
          <a:p>
            <a:pPr>
              <a:defRPr/>
            </a:pPr>
            <a:endParaRPr lang="nl-NL"/>
          </a:p>
        </p:txBody>
      </p:sp>
      <p:sp>
        <p:nvSpPr>
          <p:cNvPr id="4" name="Rectangle 5"/>
          <p:cNvSpPr>
            <a:spLocks noGrp="1" noChangeArrowheads="1"/>
          </p:cNvSpPr>
          <p:nvPr>
            <p:ph type="ftr" idx="11"/>
          </p:nvPr>
        </p:nvSpPr>
        <p:spPr>
          <a:ln/>
        </p:spPr>
        <p:txBody>
          <a:bodyPr/>
          <a:lstStyle>
            <a:lvl1pPr>
              <a:defRPr/>
            </a:lvl1pPr>
          </a:lstStyle>
          <a:p>
            <a:pPr>
              <a:defRPr/>
            </a:pPr>
            <a:endParaRPr lang="nl-NL"/>
          </a:p>
        </p:txBody>
      </p:sp>
      <p:sp>
        <p:nvSpPr>
          <p:cNvPr id="5" name="Rectangle 6"/>
          <p:cNvSpPr>
            <a:spLocks noGrp="1" noChangeArrowheads="1"/>
          </p:cNvSpPr>
          <p:nvPr>
            <p:ph type="sldNum" idx="12"/>
          </p:nvPr>
        </p:nvSpPr>
        <p:spPr>
          <a:ln/>
        </p:spPr>
        <p:txBody>
          <a:bodyPr/>
          <a:lstStyle>
            <a:lvl1pPr>
              <a:defRPr/>
            </a:lvl1pPr>
          </a:lstStyle>
          <a:p>
            <a:fld id="{0A3C6EC6-914F-42BC-BEDC-EE2E59DDE31F}" type="slidenum">
              <a:rPr lang="nl-NL" altLang="nl-NL"/>
              <a:pPr/>
              <a:t>‹nr.›</a:t>
            </a:fld>
            <a:endParaRPr lang="nl-NL" altLang="nl-NL"/>
          </a:p>
        </p:txBody>
      </p:sp>
    </p:spTree>
    <p:extLst>
      <p:ext uri="{BB962C8B-B14F-4D97-AF65-F5344CB8AC3E}">
        <p14:creationId xmlns:p14="http://schemas.microsoft.com/office/powerpoint/2010/main" val="2672302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nl-NL"/>
          </a:p>
        </p:txBody>
      </p:sp>
      <p:sp>
        <p:nvSpPr>
          <p:cNvPr id="3" name="Rectangle 5"/>
          <p:cNvSpPr>
            <a:spLocks noGrp="1" noChangeArrowheads="1"/>
          </p:cNvSpPr>
          <p:nvPr>
            <p:ph type="ftr" idx="11"/>
          </p:nvPr>
        </p:nvSpPr>
        <p:spPr>
          <a:ln/>
        </p:spPr>
        <p:txBody>
          <a:bodyPr/>
          <a:lstStyle>
            <a:lvl1pPr>
              <a:defRPr/>
            </a:lvl1pPr>
          </a:lstStyle>
          <a:p>
            <a:pPr>
              <a:defRPr/>
            </a:pPr>
            <a:endParaRPr lang="nl-NL"/>
          </a:p>
        </p:txBody>
      </p:sp>
      <p:sp>
        <p:nvSpPr>
          <p:cNvPr id="4" name="Rectangle 6"/>
          <p:cNvSpPr>
            <a:spLocks noGrp="1" noChangeArrowheads="1"/>
          </p:cNvSpPr>
          <p:nvPr>
            <p:ph type="sldNum" idx="12"/>
          </p:nvPr>
        </p:nvSpPr>
        <p:spPr>
          <a:ln/>
        </p:spPr>
        <p:txBody>
          <a:bodyPr/>
          <a:lstStyle>
            <a:lvl1pPr>
              <a:defRPr/>
            </a:lvl1pPr>
          </a:lstStyle>
          <a:p>
            <a:fld id="{EA8B9EE6-143C-4091-9F9B-DBD0C9FFF75A}" type="slidenum">
              <a:rPr lang="nl-NL" altLang="nl-NL"/>
              <a:pPr/>
              <a:t>‹nr.›</a:t>
            </a:fld>
            <a:endParaRPr lang="nl-NL" altLang="nl-NL"/>
          </a:p>
        </p:txBody>
      </p:sp>
    </p:spTree>
    <p:extLst>
      <p:ext uri="{BB962C8B-B14F-4D97-AF65-F5344CB8AC3E}">
        <p14:creationId xmlns:p14="http://schemas.microsoft.com/office/powerpoint/2010/main" val="36240637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E70B5C43-1BF5-4194-A2E8-CBC5548E639D}" type="slidenum">
              <a:rPr lang="nl-NL" altLang="nl-NL"/>
              <a:pPr/>
              <a:t>‹nr.›</a:t>
            </a:fld>
            <a:endParaRPr lang="nl-NL" altLang="nl-NL"/>
          </a:p>
        </p:txBody>
      </p:sp>
    </p:spTree>
    <p:extLst>
      <p:ext uri="{BB962C8B-B14F-4D97-AF65-F5344CB8AC3E}">
        <p14:creationId xmlns:p14="http://schemas.microsoft.com/office/powerpoint/2010/main" val="3715400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D946DB9E-54A0-43A7-9694-F98D62D825F9}" type="slidenum">
              <a:rPr lang="nl-NL" altLang="nl-NL"/>
              <a:pPr/>
              <a:t>‹nr.›</a:t>
            </a:fld>
            <a:endParaRPr lang="nl-NL" altLang="nl-NL"/>
          </a:p>
        </p:txBody>
      </p:sp>
    </p:spTree>
    <p:extLst>
      <p:ext uri="{BB962C8B-B14F-4D97-AF65-F5344CB8AC3E}">
        <p14:creationId xmlns:p14="http://schemas.microsoft.com/office/powerpoint/2010/main" val="713249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9D9A5082-AA45-4FCF-8D87-A448EBF59F8F}" type="slidenum">
              <a:rPr lang="nl-NL" altLang="nl-NL"/>
              <a:pPr/>
              <a:t>‹nr.›</a:t>
            </a:fld>
            <a:endParaRPr lang="nl-NL" altLang="nl-NL"/>
          </a:p>
        </p:txBody>
      </p:sp>
    </p:spTree>
    <p:extLst>
      <p:ext uri="{BB962C8B-B14F-4D97-AF65-F5344CB8AC3E}">
        <p14:creationId xmlns:p14="http://schemas.microsoft.com/office/powerpoint/2010/main" val="3731590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73A6D4A2-56C7-4A5F-9480-E5E30B6D314C}" type="slidenum">
              <a:rPr lang="nl-NL" altLang="nl-NL"/>
              <a:pPr/>
              <a:t>‹nr.›</a:t>
            </a:fld>
            <a:endParaRPr lang="nl-NL" altLang="nl-NL"/>
          </a:p>
        </p:txBody>
      </p:sp>
    </p:spTree>
    <p:extLst>
      <p:ext uri="{BB962C8B-B14F-4D97-AF65-F5344CB8AC3E}">
        <p14:creationId xmlns:p14="http://schemas.microsoft.com/office/powerpoint/2010/main" val="12793440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43738" y="479425"/>
            <a:ext cx="2017712" cy="71628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90600" y="479425"/>
            <a:ext cx="5900738" cy="71628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A8CB92DC-C06E-4399-A6D8-9758B3B4C01E}" type="slidenum">
              <a:rPr lang="nl-NL" altLang="nl-NL"/>
              <a:pPr/>
              <a:t>‹nr.›</a:t>
            </a:fld>
            <a:endParaRPr lang="nl-NL" altLang="nl-NL"/>
          </a:p>
        </p:txBody>
      </p:sp>
    </p:spTree>
    <p:extLst>
      <p:ext uri="{BB962C8B-B14F-4D97-AF65-F5344CB8AC3E}">
        <p14:creationId xmlns:p14="http://schemas.microsoft.com/office/powerpoint/2010/main" val="2220553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4FF6C3BC-8492-4A06-A6BB-9F1FB48992C6}" type="slidenum">
              <a:rPr lang="nl-NL" altLang="nl-NL"/>
              <a:pPr/>
              <a:t>‹nr.›</a:t>
            </a:fld>
            <a:endParaRPr lang="nl-NL" altLang="nl-NL"/>
          </a:p>
        </p:txBody>
      </p:sp>
    </p:spTree>
    <p:extLst>
      <p:ext uri="{BB962C8B-B14F-4D97-AF65-F5344CB8AC3E}">
        <p14:creationId xmlns:p14="http://schemas.microsoft.com/office/powerpoint/2010/main" val="188783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253A1B48-34EE-4019-9EA8-231FC5EFB63A}" type="slidenum">
              <a:rPr lang="nl-NL" altLang="nl-NL"/>
              <a:pPr/>
              <a:t>‹nr.›</a:t>
            </a:fld>
            <a:endParaRPr lang="nl-NL" altLang="nl-NL"/>
          </a:p>
        </p:txBody>
      </p:sp>
    </p:spTree>
    <p:extLst>
      <p:ext uri="{BB962C8B-B14F-4D97-AF65-F5344CB8AC3E}">
        <p14:creationId xmlns:p14="http://schemas.microsoft.com/office/powerpoint/2010/main" val="1946460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03238" y="1824038"/>
            <a:ext cx="4445000"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0638" y="1824038"/>
            <a:ext cx="4446587"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C7EC6C0D-C1F6-4167-AF2E-1D6D10B40137}" type="slidenum">
              <a:rPr lang="nl-NL" altLang="nl-NL"/>
              <a:pPr/>
              <a:t>‹nr.›</a:t>
            </a:fld>
            <a:endParaRPr lang="nl-NL" altLang="nl-NL"/>
          </a:p>
        </p:txBody>
      </p:sp>
    </p:spTree>
    <p:extLst>
      <p:ext uri="{BB962C8B-B14F-4D97-AF65-F5344CB8AC3E}">
        <p14:creationId xmlns:p14="http://schemas.microsoft.com/office/powerpoint/2010/main" val="1553101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idx="10"/>
          </p:nvPr>
        </p:nvSpPr>
        <p:spPr>
          <a:ln/>
        </p:spPr>
        <p:txBody>
          <a:bodyPr/>
          <a:lstStyle>
            <a:lvl1pPr>
              <a:defRPr/>
            </a:lvl1pPr>
          </a:lstStyle>
          <a:p>
            <a:pPr>
              <a:defRPr/>
            </a:pPr>
            <a:endParaRPr lang="nl-NL"/>
          </a:p>
        </p:txBody>
      </p:sp>
      <p:sp>
        <p:nvSpPr>
          <p:cNvPr id="8" name="Rectangle 5"/>
          <p:cNvSpPr>
            <a:spLocks noGrp="1" noChangeArrowheads="1"/>
          </p:cNvSpPr>
          <p:nvPr>
            <p:ph type="ftr" idx="11"/>
          </p:nvPr>
        </p:nvSpPr>
        <p:spPr>
          <a:ln/>
        </p:spPr>
        <p:txBody>
          <a:bodyPr/>
          <a:lstStyle>
            <a:lvl1pPr>
              <a:defRPr/>
            </a:lvl1pPr>
          </a:lstStyle>
          <a:p>
            <a:pPr>
              <a:defRPr/>
            </a:pPr>
            <a:endParaRPr lang="nl-NL"/>
          </a:p>
        </p:txBody>
      </p:sp>
      <p:sp>
        <p:nvSpPr>
          <p:cNvPr id="9" name="Rectangle 6"/>
          <p:cNvSpPr>
            <a:spLocks noGrp="1" noChangeArrowheads="1"/>
          </p:cNvSpPr>
          <p:nvPr>
            <p:ph type="sldNum" idx="12"/>
          </p:nvPr>
        </p:nvSpPr>
        <p:spPr>
          <a:ln/>
        </p:spPr>
        <p:txBody>
          <a:bodyPr/>
          <a:lstStyle>
            <a:lvl1pPr>
              <a:defRPr/>
            </a:lvl1pPr>
          </a:lstStyle>
          <a:p>
            <a:fld id="{F9415175-3997-4B47-A504-91AD1181DA6C}" type="slidenum">
              <a:rPr lang="nl-NL" altLang="nl-NL"/>
              <a:pPr/>
              <a:t>‹nr.›</a:t>
            </a:fld>
            <a:endParaRPr lang="nl-NL" altLang="nl-NL"/>
          </a:p>
        </p:txBody>
      </p:sp>
    </p:spTree>
    <p:extLst>
      <p:ext uri="{BB962C8B-B14F-4D97-AF65-F5344CB8AC3E}">
        <p14:creationId xmlns:p14="http://schemas.microsoft.com/office/powerpoint/2010/main" val="1514052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idx="10"/>
          </p:nvPr>
        </p:nvSpPr>
        <p:spPr>
          <a:ln/>
        </p:spPr>
        <p:txBody>
          <a:bodyPr/>
          <a:lstStyle>
            <a:lvl1pPr>
              <a:defRPr/>
            </a:lvl1pPr>
          </a:lstStyle>
          <a:p>
            <a:pPr>
              <a:defRPr/>
            </a:pPr>
            <a:endParaRPr lang="nl-NL"/>
          </a:p>
        </p:txBody>
      </p:sp>
      <p:sp>
        <p:nvSpPr>
          <p:cNvPr id="4" name="Rectangle 5"/>
          <p:cNvSpPr>
            <a:spLocks noGrp="1" noChangeArrowheads="1"/>
          </p:cNvSpPr>
          <p:nvPr>
            <p:ph type="ftr" idx="11"/>
          </p:nvPr>
        </p:nvSpPr>
        <p:spPr>
          <a:ln/>
        </p:spPr>
        <p:txBody>
          <a:bodyPr/>
          <a:lstStyle>
            <a:lvl1pPr>
              <a:defRPr/>
            </a:lvl1pPr>
          </a:lstStyle>
          <a:p>
            <a:pPr>
              <a:defRPr/>
            </a:pPr>
            <a:endParaRPr lang="nl-NL"/>
          </a:p>
        </p:txBody>
      </p:sp>
      <p:sp>
        <p:nvSpPr>
          <p:cNvPr id="5" name="Rectangle 6"/>
          <p:cNvSpPr>
            <a:spLocks noGrp="1" noChangeArrowheads="1"/>
          </p:cNvSpPr>
          <p:nvPr>
            <p:ph type="sldNum" idx="12"/>
          </p:nvPr>
        </p:nvSpPr>
        <p:spPr>
          <a:ln/>
        </p:spPr>
        <p:txBody>
          <a:bodyPr/>
          <a:lstStyle>
            <a:lvl1pPr>
              <a:defRPr/>
            </a:lvl1pPr>
          </a:lstStyle>
          <a:p>
            <a:fld id="{6A2DC1CC-D385-4504-AE65-1E154C82FE0C}" type="slidenum">
              <a:rPr lang="nl-NL" altLang="nl-NL"/>
              <a:pPr/>
              <a:t>‹nr.›</a:t>
            </a:fld>
            <a:endParaRPr lang="nl-NL" altLang="nl-NL"/>
          </a:p>
        </p:txBody>
      </p:sp>
    </p:spTree>
    <p:extLst>
      <p:ext uri="{BB962C8B-B14F-4D97-AF65-F5344CB8AC3E}">
        <p14:creationId xmlns:p14="http://schemas.microsoft.com/office/powerpoint/2010/main" val="3365506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nl-NL"/>
          </a:p>
        </p:txBody>
      </p:sp>
      <p:sp>
        <p:nvSpPr>
          <p:cNvPr id="3" name="Rectangle 5"/>
          <p:cNvSpPr>
            <a:spLocks noGrp="1" noChangeArrowheads="1"/>
          </p:cNvSpPr>
          <p:nvPr>
            <p:ph type="ftr" idx="11"/>
          </p:nvPr>
        </p:nvSpPr>
        <p:spPr>
          <a:ln/>
        </p:spPr>
        <p:txBody>
          <a:bodyPr/>
          <a:lstStyle>
            <a:lvl1pPr>
              <a:defRPr/>
            </a:lvl1pPr>
          </a:lstStyle>
          <a:p>
            <a:pPr>
              <a:defRPr/>
            </a:pPr>
            <a:endParaRPr lang="nl-NL"/>
          </a:p>
        </p:txBody>
      </p:sp>
      <p:sp>
        <p:nvSpPr>
          <p:cNvPr id="4" name="Rectangle 6"/>
          <p:cNvSpPr>
            <a:spLocks noGrp="1" noChangeArrowheads="1"/>
          </p:cNvSpPr>
          <p:nvPr>
            <p:ph type="sldNum" idx="12"/>
          </p:nvPr>
        </p:nvSpPr>
        <p:spPr>
          <a:ln/>
        </p:spPr>
        <p:txBody>
          <a:bodyPr/>
          <a:lstStyle>
            <a:lvl1pPr>
              <a:defRPr/>
            </a:lvl1pPr>
          </a:lstStyle>
          <a:p>
            <a:fld id="{E0A7D9A1-9EF8-4766-879B-1AA412D32BAB}" type="slidenum">
              <a:rPr lang="nl-NL" altLang="nl-NL"/>
              <a:pPr/>
              <a:t>‹nr.›</a:t>
            </a:fld>
            <a:endParaRPr lang="nl-NL" altLang="nl-NL"/>
          </a:p>
        </p:txBody>
      </p:sp>
    </p:spTree>
    <p:extLst>
      <p:ext uri="{BB962C8B-B14F-4D97-AF65-F5344CB8AC3E}">
        <p14:creationId xmlns:p14="http://schemas.microsoft.com/office/powerpoint/2010/main" val="1087208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EED5CEB0-A45B-4CCC-9D67-9BE94A6E1EDA}" type="slidenum">
              <a:rPr lang="nl-NL" altLang="nl-NL"/>
              <a:pPr/>
              <a:t>‹nr.›</a:t>
            </a:fld>
            <a:endParaRPr lang="nl-NL" altLang="nl-NL"/>
          </a:p>
        </p:txBody>
      </p:sp>
    </p:spTree>
    <p:extLst>
      <p:ext uri="{BB962C8B-B14F-4D97-AF65-F5344CB8AC3E}">
        <p14:creationId xmlns:p14="http://schemas.microsoft.com/office/powerpoint/2010/main" val="104986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endParaRPr lang="nl-NL"/>
          </a:p>
        </p:txBody>
      </p:sp>
      <p:sp>
        <p:nvSpPr>
          <p:cNvPr id="5" name="Rectangle 4"/>
          <p:cNvSpPr>
            <a:spLocks noGrp="1" noChangeArrowheads="1"/>
          </p:cNvSpPr>
          <p:nvPr>
            <p:ph type="ftr" idx="11"/>
          </p:nvPr>
        </p:nvSpPr>
        <p:spPr>
          <a:ln/>
        </p:spPr>
        <p:txBody>
          <a:bodyPr/>
          <a:lstStyle>
            <a:lvl1pPr>
              <a:defRPr/>
            </a:lvl1pPr>
          </a:lstStyle>
          <a:p>
            <a:pPr>
              <a:defRPr/>
            </a:pPr>
            <a:endParaRPr lang="nl-NL"/>
          </a:p>
        </p:txBody>
      </p:sp>
      <p:sp>
        <p:nvSpPr>
          <p:cNvPr id="6" name="Rectangle 5"/>
          <p:cNvSpPr>
            <a:spLocks noGrp="1" noChangeArrowheads="1"/>
          </p:cNvSpPr>
          <p:nvPr>
            <p:ph type="sldNum" idx="12"/>
          </p:nvPr>
        </p:nvSpPr>
        <p:spPr>
          <a:ln/>
        </p:spPr>
        <p:txBody>
          <a:bodyPr/>
          <a:lstStyle>
            <a:lvl1pPr>
              <a:defRPr/>
            </a:lvl1pPr>
          </a:lstStyle>
          <a:p>
            <a:fld id="{3F962209-A0B9-428B-8E77-02524CD3A693}" type="slidenum">
              <a:rPr lang="nl-NL" altLang="nl-NL"/>
              <a:pPr/>
              <a:t>‹nr.›</a:t>
            </a:fld>
            <a:endParaRPr lang="nl-NL" altLang="nl-NL"/>
          </a:p>
        </p:txBody>
      </p:sp>
    </p:spTree>
    <p:extLst>
      <p:ext uri="{BB962C8B-B14F-4D97-AF65-F5344CB8AC3E}">
        <p14:creationId xmlns:p14="http://schemas.microsoft.com/office/powerpoint/2010/main" val="488029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41452038-2ABE-4433-8701-ACB825E0CC3C}" type="slidenum">
              <a:rPr lang="nl-NL" altLang="nl-NL"/>
              <a:pPr/>
              <a:t>‹nr.›</a:t>
            </a:fld>
            <a:endParaRPr lang="nl-NL" altLang="nl-NL"/>
          </a:p>
        </p:txBody>
      </p:sp>
    </p:spTree>
    <p:extLst>
      <p:ext uri="{BB962C8B-B14F-4D97-AF65-F5344CB8AC3E}">
        <p14:creationId xmlns:p14="http://schemas.microsoft.com/office/powerpoint/2010/main" val="3682776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1269DC0C-0BDD-4F5B-B8DF-1203592F13D8}" type="slidenum">
              <a:rPr lang="nl-NL" altLang="nl-NL"/>
              <a:pPr/>
              <a:t>‹nr.›</a:t>
            </a:fld>
            <a:endParaRPr lang="nl-NL" altLang="nl-NL"/>
          </a:p>
        </p:txBody>
      </p:sp>
    </p:spTree>
    <p:extLst>
      <p:ext uri="{BB962C8B-B14F-4D97-AF65-F5344CB8AC3E}">
        <p14:creationId xmlns:p14="http://schemas.microsoft.com/office/powerpoint/2010/main" val="3311096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286625" y="287338"/>
            <a:ext cx="2260600" cy="58928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03238" y="287338"/>
            <a:ext cx="6630987" cy="58928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77F781A1-B200-4870-A6BC-ECD988D7B14A}" type="slidenum">
              <a:rPr lang="nl-NL" altLang="nl-NL"/>
              <a:pPr/>
              <a:t>‹nr.›</a:t>
            </a:fld>
            <a:endParaRPr lang="nl-NL" altLang="nl-NL"/>
          </a:p>
        </p:txBody>
      </p:sp>
    </p:spTree>
    <p:extLst>
      <p:ext uri="{BB962C8B-B14F-4D97-AF65-F5344CB8AC3E}">
        <p14:creationId xmlns:p14="http://schemas.microsoft.com/office/powerpoint/2010/main" val="4003054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1ADD75EC-1E73-4E6B-AFA7-A2ED3EFB07D1}" type="slidenum">
              <a:rPr lang="nl-NL" altLang="nl-NL"/>
              <a:pPr/>
              <a:t>‹nr.›</a:t>
            </a:fld>
            <a:endParaRPr lang="nl-NL" altLang="nl-NL"/>
          </a:p>
        </p:txBody>
      </p:sp>
    </p:spTree>
    <p:extLst>
      <p:ext uri="{BB962C8B-B14F-4D97-AF65-F5344CB8AC3E}">
        <p14:creationId xmlns:p14="http://schemas.microsoft.com/office/powerpoint/2010/main" val="222790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9F03328D-52AF-4692-ADDC-B13A0173C3C2}" type="slidenum">
              <a:rPr lang="nl-NL" altLang="nl-NL"/>
              <a:pPr/>
              <a:t>‹nr.›</a:t>
            </a:fld>
            <a:endParaRPr lang="nl-NL" altLang="nl-NL"/>
          </a:p>
        </p:txBody>
      </p:sp>
    </p:spTree>
    <p:extLst>
      <p:ext uri="{BB962C8B-B14F-4D97-AF65-F5344CB8AC3E}">
        <p14:creationId xmlns:p14="http://schemas.microsoft.com/office/powerpoint/2010/main" val="3534311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19BBBAE2-8112-4EEE-94F1-6BDD0F354FCD}" type="slidenum">
              <a:rPr lang="nl-NL" altLang="nl-NL"/>
              <a:pPr/>
              <a:t>‹nr.›</a:t>
            </a:fld>
            <a:endParaRPr lang="nl-NL" altLang="nl-NL"/>
          </a:p>
        </p:txBody>
      </p:sp>
    </p:spTree>
    <p:extLst>
      <p:ext uri="{BB962C8B-B14F-4D97-AF65-F5344CB8AC3E}">
        <p14:creationId xmlns:p14="http://schemas.microsoft.com/office/powerpoint/2010/main" val="518527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03238" y="1824038"/>
            <a:ext cx="4445000"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0638" y="1824038"/>
            <a:ext cx="4446587"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BA3D32EE-37F5-4CE2-97B1-FCD5051342F5}" type="slidenum">
              <a:rPr lang="nl-NL" altLang="nl-NL"/>
              <a:pPr/>
              <a:t>‹nr.›</a:t>
            </a:fld>
            <a:endParaRPr lang="nl-NL" altLang="nl-NL"/>
          </a:p>
        </p:txBody>
      </p:sp>
    </p:spTree>
    <p:extLst>
      <p:ext uri="{BB962C8B-B14F-4D97-AF65-F5344CB8AC3E}">
        <p14:creationId xmlns:p14="http://schemas.microsoft.com/office/powerpoint/2010/main" val="3203527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idx="10"/>
          </p:nvPr>
        </p:nvSpPr>
        <p:spPr>
          <a:ln/>
        </p:spPr>
        <p:txBody>
          <a:bodyPr/>
          <a:lstStyle>
            <a:lvl1pPr>
              <a:defRPr/>
            </a:lvl1pPr>
          </a:lstStyle>
          <a:p>
            <a:pPr>
              <a:defRPr/>
            </a:pPr>
            <a:endParaRPr lang="nl-NL"/>
          </a:p>
        </p:txBody>
      </p:sp>
      <p:sp>
        <p:nvSpPr>
          <p:cNvPr id="8" name="Rectangle 5"/>
          <p:cNvSpPr>
            <a:spLocks noGrp="1" noChangeArrowheads="1"/>
          </p:cNvSpPr>
          <p:nvPr>
            <p:ph type="ftr" idx="11"/>
          </p:nvPr>
        </p:nvSpPr>
        <p:spPr>
          <a:ln/>
        </p:spPr>
        <p:txBody>
          <a:bodyPr/>
          <a:lstStyle>
            <a:lvl1pPr>
              <a:defRPr/>
            </a:lvl1pPr>
          </a:lstStyle>
          <a:p>
            <a:pPr>
              <a:defRPr/>
            </a:pPr>
            <a:endParaRPr lang="nl-NL"/>
          </a:p>
        </p:txBody>
      </p:sp>
      <p:sp>
        <p:nvSpPr>
          <p:cNvPr id="9" name="Rectangle 6"/>
          <p:cNvSpPr>
            <a:spLocks noGrp="1" noChangeArrowheads="1"/>
          </p:cNvSpPr>
          <p:nvPr>
            <p:ph type="sldNum" idx="12"/>
          </p:nvPr>
        </p:nvSpPr>
        <p:spPr>
          <a:ln/>
        </p:spPr>
        <p:txBody>
          <a:bodyPr/>
          <a:lstStyle>
            <a:lvl1pPr>
              <a:defRPr/>
            </a:lvl1pPr>
          </a:lstStyle>
          <a:p>
            <a:fld id="{3319B82D-EC93-4D77-8416-01136AD0FE07}" type="slidenum">
              <a:rPr lang="nl-NL" altLang="nl-NL"/>
              <a:pPr/>
              <a:t>‹nr.›</a:t>
            </a:fld>
            <a:endParaRPr lang="nl-NL" altLang="nl-NL"/>
          </a:p>
        </p:txBody>
      </p:sp>
    </p:spTree>
    <p:extLst>
      <p:ext uri="{BB962C8B-B14F-4D97-AF65-F5344CB8AC3E}">
        <p14:creationId xmlns:p14="http://schemas.microsoft.com/office/powerpoint/2010/main" val="3055098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idx="10"/>
          </p:nvPr>
        </p:nvSpPr>
        <p:spPr>
          <a:ln/>
        </p:spPr>
        <p:txBody>
          <a:bodyPr/>
          <a:lstStyle>
            <a:lvl1pPr>
              <a:defRPr/>
            </a:lvl1pPr>
          </a:lstStyle>
          <a:p>
            <a:pPr>
              <a:defRPr/>
            </a:pPr>
            <a:endParaRPr lang="nl-NL"/>
          </a:p>
        </p:txBody>
      </p:sp>
      <p:sp>
        <p:nvSpPr>
          <p:cNvPr id="4" name="Rectangle 5"/>
          <p:cNvSpPr>
            <a:spLocks noGrp="1" noChangeArrowheads="1"/>
          </p:cNvSpPr>
          <p:nvPr>
            <p:ph type="ftr" idx="11"/>
          </p:nvPr>
        </p:nvSpPr>
        <p:spPr>
          <a:ln/>
        </p:spPr>
        <p:txBody>
          <a:bodyPr/>
          <a:lstStyle>
            <a:lvl1pPr>
              <a:defRPr/>
            </a:lvl1pPr>
          </a:lstStyle>
          <a:p>
            <a:pPr>
              <a:defRPr/>
            </a:pPr>
            <a:endParaRPr lang="nl-NL"/>
          </a:p>
        </p:txBody>
      </p:sp>
      <p:sp>
        <p:nvSpPr>
          <p:cNvPr id="5" name="Rectangle 6"/>
          <p:cNvSpPr>
            <a:spLocks noGrp="1" noChangeArrowheads="1"/>
          </p:cNvSpPr>
          <p:nvPr>
            <p:ph type="sldNum" idx="12"/>
          </p:nvPr>
        </p:nvSpPr>
        <p:spPr>
          <a:ln/>
        </p:spPr>
        <p:txBody>
          <a:bodyPr/>
          <a:lstStyle>
            <a:lvl1pPr>
              <a:defRPr/>
            </a:lvl1pPr>
          </a:lstStyle>
          <a:p>
            <a:fld id="{083E1D02-7771-4BB6-86C7-5566A17D5534}" type="slidenum">
              <a:rPr lang="nl-NL" altLang="nl-NL"/>
              <a:pPr/>
              <a:t>‹nr.›</a:t>
            </a:fld>
            <a:endParaRPr lang="nl-NL" altLang="nl-NL"/>
          </a:p>
        </p:txBody>
      </p:sp>
    </p:spTree>
    <p:extLst>
      <p:ext uri="{BB962C8B-B14F-4D97-AF65-F5344CB8AC3E}">
        <p14:creationId xmlns:p14="http://schemas.microsoft.com/office/powerpoint/2010/main" val="256962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nl-NL"/>
          </a:p>
        </p:txBody>
      </p:sp>
      <p:sp>
        <p:nvSpPr>
          <p:cNvPr id="3" name="Rectangle 5"/>
          <p:cNvSpPr>
            <a:spLocks noGrp="1" noChangeArrowheads="1"/>
          </p:cNvSpPr>
          <p:nvPr>
            <p:ph type="ftr" idx="11"/>
          </p:nvPr>
        </p:nvSpPr>
        <p:spPr>
          <a:ln/>
        </p:spPr>
        <p:txBody>
          <a:bodyPr/>
          <a:lstStyle>
            <a:lvl1pPr>
              <a:defRPr/>
            </a:lvl1pPr>
          </a:lstStyle>
          <a:p>
            <a:pPr>
              <a:defRPr/>
            </a:pPr>
            <a:endParaRPr lang="nl-NL"/>
          </a:p>
        </p:txBody>
      </p:sp>
      <p:sp>
        <p:nvSpPr>
          <p:cNvPr id="4" name="Rectangle 6"/>
          <p:cNvSpPr>
            <a:spLocks noGrp="1" noChangeArrowheads="1"/>
          </p:cNvSpPr>
          <p:nvPr>
            <p:ph type="sldNum" idx="12"/>
          </p:nvPr>
        </p:nvSpPr>
        <p:spPr>
          <a:ln/>
        </p:spPr>
        <p:txBody>
          <a:bodyPr/>
          <a:lstStyle>
            <a:lvl1pPr>
              <a:defRPr/>
            </a:lvl1pPr>
          </a:lstStyle>
          <a:p>
            <a:fld id="{C7D5461D-2E00-41A3-8075-23734F8EB24E}" type="slidenum">
              <a:rPr lang="nl-NL" altLang="nl-NL"/>
              <a:pPr/>
              <a:t>‹nr.›</a:t>
            </a:fld>
            <a:endParaRPr lang="nl-NL" altLang="nl-NL"/>
          </a:p>
        </p:txBody>
      </p:sp>
    </p:spTree>
    <p:extLst>
      <p:ext uri="{BB962C8B-B14F-4D97-AF65-F5344CB8AC3E}">
        <p14:creationId xmlns:p14="http://schemas.microsoft.com/office/powerpoint/2010/main" val="343433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3"/>
          <p:cNvSpPr>
            <a:spLocks noGrp="1" noChangeArrowheads="1"/>
          </p:cNvSpPr>
          <p:nvPr>
            <p:ph type="dt" idx="10"/>
          </p:nvPr>
        </p:nvSpPr>
        <p:spPr>
          <a:ln/>
        </p:spPr>
        <p:txBody>
          <a:bodyPr/>
          <a:lstStyle>
            <a:lvl1pPr>
              <a:defRPr/>
            </a:lvl1pPr>
          </a:lstStyle>
          <a:p>
            <a:pPr>
              <a:defRPr/>
            </a:pPr>
            <a:endParaRPr lang="nl-NL"/>
          </a:p>
        </p:txBody>
      </p:sp>
      <p:sp>
        <p:nvSpPr>
          <p:cNvPr id="5" name="Rectangle 4"/>
          <p:cNvSpPr>
            <a:spLocks noGrp="1" noChangeArrowheads="1"/>
          </p:cNvSpPr>
          <p:nvPr>
            <p:ph type="ftr" idx="11"/>
          </p:nvPr>
        </p:nvSpPr>
        <p:spPr>
          <a:ln/>
        </p:spPr>
        <p:txBody>
          <a:bodyPr/>
          <a:lstStyle>
            <a:lvl1pPr>
              <a:defRPr/>
            </a:lvl1pPr>
          </a:lstStyle>
          <a:p>
            <a:pPr>
              <a:defRPr/>
            </a:pPr>
            <a:endParaRPr lang="nl-NL"/>
          </a:p>
        </p:txBody>
      </p:sp>
      <p:sp>
        <p:nvSpPr>
          <p:cNvPr id="6" name="Rectangle 5"/>
          <p:cNvSpPr>
            <a:spLocks noGrp="1" noChangeArrowheads="1"/>
          </p:cNvSpPr>
          <p:nvPr>
            <p:ph type="sldNum" idx="12"/>
          </p:nvPr>
        </p:nvSpPr>
        <p:spPr>
          <a:ln/>
        </p:spPr>
        <p:txBody>
          <a:bodyPr/>
          <a:lstStyle>
            <a:lvl1pPr>
              <a:defRPr/>
            </a:lvl1pPr>
          </a:lstStyle>
          <a:p>
            <a:fld id="{9639C8BE-2716-4ACC-8D59-7E596C06CF82}" type="slidenum">
              <a:rPr lang="nl-NL" altLang="nl-NL"/>
              <a:pPr/>
              <a:t>‹nr.›</a:t>
            </a:fld>
            <a:endParaRPr lang="nl-NL" altLang="nl-NL"/>
          </a:p>
        </p:txBody>
      </p:sp>
    </p:spTree>
    <p:extLst>
      <p:ext uri="{BB962C8B-B14F-4D97-AF65-F5344CB8AC3E}">
        <p14:creationId xmlns:p14="http://schemas.microsoft.com/office/powerpoint/2010/main" val="15097324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D1F0702C-A326-47A4-A1EF-C9670EA8F126}" type="slidenum">
              <a:rPr lang="nl-NL" altLang="nl-NL"/>
              <a:pPr/>
              <a:t>‹nr.›</a:t>
            </a:fld>
            <a:endParaRPr lang="nl-NL" altLang="nl-NL"/>
          </a:p>
        </p:txBody>
      </p:sp>
    </p:spTree>
    <p:extLst>
      <p:ext uri="{BB962C8B-B14F-4D97-AF65-F5344CB8AC3E}">
        <p14:creationId xmlns:p14="http://schemas.microsoft.com/office/powerpoint/2010/main" val="3817666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1342D127-154E-4D48-98D7-B442048291E9}" type="slidenum">
              <a:rPr lang="nl-NL" altLang="nl-NL"/>
              <a:pPr/>
              <a:t>‹nr.›</a:t>
            </a:fld>
            <a:endParaRPr lang="nl-NL" altLang="nl-NL"/>
          </a:p>
        </p:txBody>
      </p:sp>
    </p:spTree>
    <p:extLst>
      <p:ext uri="{BB962C8B-B14F-4D97-AF65-F5344CB8AC3E}">
        <p14:creationId xmlns:p14="http://schemas.microsoft.com/office/powerpoint/2010/main" val="1890619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B7DBFD35-8C1A-4BE1-89EA-616B78D3537F}" type="slidenum">
              <a:rPr lang="nl-NL" altLang="nl-NL"/>
              <a:pPr/>
              <a:t>‹nr.›</a:t>
            </a:fld>
            <a:endParaRPr lang="nl-NL" altLang="nl-NL"/>
          </a:p>
        </p:txBody>
      </p:sp>
    </p:spTree>
    <p:extLst>
      <p:ext uri="{BB962C8B-B14F-4D97-AF65-F5344CB8AC3E}">
        <p14:creationId xmlns:p14="http://schemas.microsoft.com/office/powerpoint/2010/main" val="978334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286625" y="287338"/>
            <a:ext cx="2260600" cy="58928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03238" y="287338"/>
            <a:ext cx="6630987" cy="58928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38D0E3F0-5201-4AA1-8FC7-01A291F87483}" type="slidenum">
              <a:rPr lang="nl-NL" altLang="nl-NL"/>
              <a:pPr/>
              <a:t>‹nr.›</a:t>
            </a:fld>
            <a:endParaRPr lang="nl-NL" altLang="nl-NL"/>
          </a:p>
        </p:txBody>
      </p:sp>
    </p:spTree>
    <p:extLst>
      <p:ext uri="{BB962C8B-B14F-4D97-AF65-F5344CB8AC3E}">
        <p14:creationId xmlns:p14="http://schemas.microsoft.com/office/powerpoint/2010/main" val="3041470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092FE39A-D7A9-4867-8E50-C484C619B988}" type="slidenum">
              <a:rPr lang="nl-NL" altLang="nl-NL"/>
              <a:pPr/>
              <a:t>‹nr.›</a:t>
            </a:fld>
            <a:endParaRPr lang="nl-NL" altLang="nl-NL"/>
          </a:p>
        </p:txBody>
      </p:sp>
    </p:spTree>
    <p:extLst>
      <p:ext uri="{BB962C8B-B14F-4D97-AF65-F5344CB8AC3E}">
        <p14:creationId xmlns:p14="http://schemas.microsoft.com/office/powerpoint/2010/main" val="4090203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77BF0835-C8D8-4E23-88D9-0E05187C99C8}" type="slidenum">
              <a:rPr lang="nl-NL" altLang="nl-NL"/>
              <a:pPr/>
              <a:t>‹nr.›</a:t>
            </a:fld>
            <a:endParaRPr lang="nl-NL" altLang="nl-NL"/>
          </a:p>
        </p:txBody>
      </p:sp>
    </p:spTree>
    <p:extLst>
      <p:ext uri="{BB962C8B-B14F-4D97-AF65-F5344CB8AC3E}">
        <p14:creationId xmlns:p14="http://schemas.microsoft.com/office/powerpoint/2010/main" val="125833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CB87DC45-86F0-4FDD-846F-832859DC84D9}" type="slidenum">
              <a:rPr lang="nl-NL" altLang="nl-NL"/>
              <a:pPr/>
              <a:t>‹nr.›</a:t>
            </a:fld>
            <a:endParaRPr lang="nl-NL" altLang="nl-NL"/>
          </a:p>
        </p:txBody>
      </p:sp>
    </p:spTree>
    <p:extLst>
      <p:ext uri="{BB962C8B-B14F-4D97-AF65-F5344CB8AC3E}">
        <p14:creationId xmlns:p14="http://schemas.microsoft.com/office/powerpoint/2010/main" val="1495721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03238" y="1824038"/>
            <a:ext cx="4445000"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0638" y="1824038"/>
            <a:ext cx="4446587"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62B860C4-E762-4479-B40F-2B5AF6974BA0}" type="slidenum">
              <a:rPr lang="nl-NL" altLang="nl-NL"/>
              <a:pPr/>
              <a:t>‹nr.›</a:t>
            </a:fld>
            <a:endParaRPr lang="nl-NL" altLang="nl-NL"/>
          </a:p>
        </p:txBody>
      </p:sp>
    </p:spTree>
    <p:extLst>
      <p:ext uri="{BB962C8B-B14F-4D97-AF65-F5344CB8AC3E}">
        <p14:creationId xmlns:p14="http://schemas.microsoft.com/office/powerpoint/2010/main" val="4045629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idx="10"/>
          </p:nvPr>
        </p:nvSpPr>
        <p:spPr>
          <a:ln/>
        </p:spPr>
        <p:txBody>
          <a:bodyPr/>
          <a:lstStyle>
            <a:lvl1pPr>
              <a:defRPr/>
            </a:lvl1pPr>
          </a:lstStyle>
          <a:p>
            <a:pPr>
              <a:defRPr/>
            </a:pPr>
            <a:endParaRPr lang="nl-NL"/>
          </a:p>
        </p:txBody>
      </p:sp>
      <p:sp>
        <p:nvSpPr>
          <p:cNvPr id="8" name="Rectangle 5"/>
          <p:cNvSpPr>
            <a:spLocks noGrp="1" noChangeArrowheads="1"/>
          </p:cNvSpPr>
          <p:nvPr>
            <p:ph type="ftr" idx="11"/>
          </p:nvPr>
        </p:nvSpPr>
        <p:spPr>
          <a:ln/>
        </p:spPr>
        <p:txBody>
          <a:bodyPr/>
          <a:lstStyle>
            <a:lvl1pPr>
              <a:defRPr/>
            </a:lvl1pPr>
          </a:lstStyle>
          <a:p>
            <a:pPr>
              <a:defRPr/>
            </a:pPr>
            <a:endParaRPr lang="nl-NL"/>
          </a:p>
        </p:txBody>
      </p:sp>
      <p:sp>
        <p:nvSpPr>
          <p:cNvPr id="9" name="Rectangle 6"/>
          <p:cNvSpPr>
            <a:spLocks noGrp="1" noChangeArrowheads="1"/>
          </p:cNvSpPr>
          <p:nvPr>
            <p:ph type="sldNum" idx="12"/>
          </p:nvPr>
        </p:nvSpPr>
        <p:spPr>
          <a:ln/>
        </p:spPr>
        <p:txBody>
          <a:bodyPr/>
          <a:lstStyle>
            <a:lvl1pPr>
              <a:defRPr/>
            </a:lvl1pPr>
          </a:lstStyle>
          <a:p>
            <a:fld id="{C578FD9E-FB42-44A1-9CBF-46301C19614B}" type="slidenum">
              <a:rPr lang="nl-NL" altLang="nl-NL"/>
              <a:pPr/>
              <a:t>‹nr.›</a:t>
            </a:fld>
            <a:endParaRPr lang="nl-NL" altLang="nl-NL"/>
          </a:p>
        </p:txBody>
      </p:sp>
    </p:spTree>
    <p:extLst>
      <p:ext uri="{BB962C8B-B14F-4D97-AF65-F5344CB8AC3E}">
        <p14:creationId xmlns:p14="http://schemas.microsoft.com/office/powerpoint/2010/main" val="3320434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idx="10"/>
          </p:nvPr>
        </p:nvSpPr>
        <p:spPr>
          <a:ln/>
        </p:spPr>
        <p:txBody>
          <a:bodyPr/>
          <a:lstStyle>
            <a:lvl1pPr>
              <a:defRPr/>
            </a:lvl1pPr>
          </a:lstStyle>
          <a:p>
            <a:pPr>
              <a:defRPr/>
            </a:pPr>
            <a:endParaRPr lang="nl-NL"/>
          </a:p>
        </p:txBody>
      </p:sp>
      <p:sp>
        <p:nvSpPr>
          <p:cNvPr id="4" name="Rectangle 5"/>
          <p:cNvSpPr>
            <a:spLocks noGrp="1" noChangeArrowheads="1"/>
          </p:cNvSpPr>
          <p:nvPr>
            <p:ph type="ftr" idx="11"/>
          </p:nvPr>
        </p:nvSpPr>
        <p:spPr>
          <a:ln/>
        </p:spPr>
        <p:txBody>
          <a:bodyPr/>
          <a:lstStyle>
            <a:lvl1pPr>
              <a:defRPr/>
            </a:lvl1pPr>
          </a:lstStyle>
          <a:p>
            <a:pPr>
              <a:defRPr/>
            </a:pPr>
            <a:endParaRPr lang="nl-NL"/>
          </a:p>
        </p:txBody>
      </p:sp>
      <p:sp>
        <p:nvSpPr>
          <p:cNvPr id="5" name="Rectangle 6"/>
          <p:cNvSpPr>
            <a:spLocks noGrp="1" noChangeArrowheads="1"/>
          </p:cNvSpPr>
          <p:nvPr>
            <p:ph type="sldNum" idx="12"/>
          </p:nvPr>
        </p:nvSpPr>
        <p:spPr>
          <a:ln/>
        </p:spPr>
        <p:txBody>
          <a:bodyPr/>
          <a:lstStyle>
            <a:lvl1pPr>
              <a:defRPr/>
            </a:lvl1pPr>
          </a:lstStyle>
          <a:p>
            <a:fld id="{FC16DC19-60E0-49ED-A61F-4E59F0499661}" type="slidenum">
              <a:rPr lang="nl-NL" altLang="nl-NL"/>
              <a:pPr/>
              <a:t>‹nr.›</a:t>
            </a:fld>
            <a:endParaRPr lang="nl-NL" altLang="nl-NL"/>
          </a:p>
        </p:txBody>
      </p:sp>
    </p:spTree>
    <p:extLst>
      <p:ext uri="{BB962C8B-B14F-4D97-AF65-F5344CB8AC3E}">
        <p14:creationId xmlns:p14="http://schemas.microsoft.com/office/powerpoint/2010/main" val="32266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03238" y="1768475"/>
            <a:ext cx="4445000"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0638" y="1768475"/>
            <a:ext cx="4445000"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3"/>
          <p:cNvSpPr>
            <a:spLocks noGrp="1" noChangeArrowheads="1"/>
          </p:cNvSpPr>
          <p:nvPr>
            <p:ph type="dt" idx="10"/>
          </p:nvPr>
        </p:nvSpPr>
        <p:spPr>
          <a:ln/>
        </p:spPr>
        <p:txBody>
          <a:bodyPr/>
          <a:lstStyle>
            <a:lvl1pPr>
              <a:defRPr/>
            </a:lvl1pPr>
          </a:lstStyle>
          <a:p>
            <a:pPr>
              <a:defRPr/>
            </a:pPr>
            <a:endParaRPr lang="nl-NL"/>
          </a:p>
        </p:txBody>
      </p:sp>
      <p:sp>
        <p:nvSpPr>
          <p:cNvPr id="6" name="Rectangle 4"/>
          <p:cNvSpPr>
            <a:spLocks noGrp="1" noChangeArrowheads="1"/>
          </p:cNvSpPr>
          <p:nvPr>
            <p:ph type="ftr" idx="11"/>
          </p:nvPr>
        </p:nvSpPr>
        <p:spPr>
          <a:ln/>
        </p:spPr>
        <p:txBody>
          <a:bodyPr/>
          <a:lstStyle>
            <a:lvl1pPr>
              <a:defRPr/>
            </a:lvl1pPr>
          </a:lstStyle>
          <a:p>
            <a:pPr>
              <a:defRPr/>
            </a:pPr>
            <a:endParaRPr lang="nl-NL"/>
          </a:p>
        </p:txBody>
      </p:sp>
      <p:sp>
        <p:nvSpPr>
          <p:cNvPr id="7" name="Rectangle 5"/>
          <p:cNvSpPr>
            <a:spLocks noGrp="1" noChangeArrowheads="1"/>
          </p:cNvSpPr>
          <p:nvPr>
            <p:ph type="sldNum" idx="12"/>
          </p:nvPr>
        </p:nvSpPr>
        <p:spPr>
          <a:ln/>
        </p:spPr>
        <p:txBody>
          <a:bodyPr/>
          <a:lstStyle>
            <a:lvl1pPr>
              <a:defRPr/>
            </a:lvl1pPr>
          </a:lstStyle>
          <a:p>
            <a:fld id="{E5BD0DE3-6243-4183-9DDB-4E39DBA9D9E2}" type="slidenum">
              <a:rPr lang="nl-NL" altLang="nl-NL"/>
              <a:pPr/>
              <a:t>‹nr.›</a:t>
            </a:fld>
            <a:endParaRPr lang="nl-NL" altLang="nl-NL"/>
          </a:p>
        </p:txBody>
      </p:sp>
    </p:spTree>
    <p:extLst>
      <p:ext uri="{BB962C8B-B14F-4D97-AF65-F5344CB8AC3E}">
        <p14:creationId xmlns:p14="http://schemas.microsoft.com/office/powerpoint/2010/main" val="4225724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nl-NL"/>
          </a:p>
        </p:txBody>
      </p:sp>
      <p:sp>
        <p:nvSpPr>
          <p:cNvPr id="3" name="Rectangle 5"/>
          <p:cNvSpPr>
            <a:spLocks noGrp="1" noChangeArrowheads="1"/>
          </p:cNvSpPr>
          <p:nvPr>
            <p:ph type="ftr" idx="11"/>
          </p:nvPr>
        </p:nvSpPr>
        <p:spPr>
          <a:ln/>
        </p:spPr>
        <p:txBody>
          <a:bodyPr/>
          <a:lstStyle>
            <a:lvl1pPr>
              <a:defRPr/>
            </a:lvl1pPr>
          </a:lstStyle>
          <a:p>
            <a:pPr>
              <a:defRPr/>
            </a:pPr>
            <a:endParaRPr lang="nl-NL"/>
          </a:p>
        </p:txBody>
      </p:sp>
      <p:sp>
        <p:nvSpPr>
          <p:cNvPr id="4" name="Rectangle 6"/>
          <p:cNvSpPr>
            <a:spLocks noGrp="1" noChangeArrowheads="1"/>
          </p:cNvSpPr>
          <p:nvPr>
            <p:ph type="sldNum" idx="12"/>
          </p:nvPr>
        </p:nvSpPr>
        <p:spPr>
          <a:ln/>
        </p:spPr>
        <p:txBody>
          <a:bodyPr/>
          <a:lstStyle>
            <a:lvl1pPr>
              <a:defRPr/>
            </a:lvl1pPr>
          </a:lstStyle>
          <a:p>
            <a:fld id="{90B64690-54D9-419A-8A11-F3F5A30271D4}" type="slidenum">
              <a:rPr lang="nl-NL" altLang="nl-NL"/>
              <a:pPr/>
              <a:t>‹nr.›</a:t>
            </a:fld>
            <a:endParaRPr lang="nl-NL" altLang="nl-NL"/>
          </a:p>
        </p:txBody>
      </p:sp>
    </p:spTree>
    <p:extLst>
      <p:ext uri="{BB962C8B-B14F-4D97-AF65-F5344CB8AC3E}">
        <p14:creationId xmlns:p14="http://schemas.microsoft.com/office/powerpoint/2010/main" val="120132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4C71635C-3E9E-452D-A424-39DC98B25C82}" type="slidenum">
              <a:rPr lang="nl-NL" altLang="nl-NL"/>
              <a:pPr/>
              <a:t>‹nr.›</a:t>
            </a:fld>
            <a:endParaRPr lang="nl-NL" altLang="nl-NL"/>
          </a:p>
        </p:txBody>
      </p:sp>
    </p:spTree>
    <p:extLst>
      <p:ext uri="{BB962C8B-B14F-4D97-AF65-F5344CB8AC3E}">
        <p14:creationId xmlns:p14="http://schemas.microsoft.com/office/powerpoint/2010/main" val="37892838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5BEEBB6A-0544-4F3E-8942-4A9E7A41077F}" type="slidenum">
              <a:rPr lang="nl-NL" altLang="nl-NL"/>
              <a:pPr/>
              <a:t>‹nr.›</a:t>
            </a:fld>
            <a:endParaRPr lang="nl-NL" altLang="nl-NL"/>
          </a:p>
        </p:txBody>
      </p:sp>
    </p:spTree>
    <p:extLst>
      <p:ext uri="{BB962C8B-B14F-4D97-AF65-F5344CB8AC3E}">
        <p14:creationId xmlns:p14="http://schemas.microsoft.com/office/powerpoint/2010/main" val="4133374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BE52DC05-D75E-400A-AF21-44E6A8D61C76}" type="slidenum">
              <a:rPr lang="nl-NL" altLang="nl-NL"/>
              <a:pPr/>
              <a:t>‹nr.›</a:t>
            </a:fld>
            <a:endParaRPr lang="nl-NL" altLang="nl-NL"/>
          </a:p>
        </p:txBody>
      </p:sp>
    </p:spTree>
    <p:extLst>
      <p:ext uri="{BB962C8B-B14F-4D97-AF65-F5344CB8AC3E}">
        <p14:creationId xmlns:p14="http://schemas.microsoft.com/office/powerpoint/2010/main" val="42280737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286625" y="287338"/>
            <a:ext cx="2260600" cy="58928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03238" y="287338"/>
            <a:ext cx="6630987" cy="58928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CF54E4C5-7419-4583-A165-FC22199CE031}" type="slidenum">
              <a:rPr lang="nl-NL" altLang="nl-NL"/>
              <a:pPr/>
              <a:t>‹nr.›</a:t>
            </a:fld>
            <a:endParaRPr lang="nl-NL" altLang="nl-NL"/>
          </a:p>
        </p:txBody>
      </p:sp>
    </p:spTree>
    <p:extLst>
      <p:ext uri="{BB962C8B-B14F-4D97-AF65-F5344CB8AC3E}">
        <p14:creationId xmlns:p14="http://schemas.microsoft.com/office/powerpoint/2010/main" val="928296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58C7D2E5-4E23-427C-9E93-4F00B8F31FB4}" type="slidenum">
              <a:rPr lang="nl-NL" altLang="nl-NL"/>
              <a:pPr/>
              <a:t>‹nr.›</a:t>
            </a:fld>
            <a:endParaRPr lang="nl-NL" altLang="nl-NL"/>
          </a:p>
        </p:txBody>
      </p:sp>
    </p:spTree>
    <p:extLst>
      <p:ext uri="{BB962C8B-B14F-4D97-AF65-F5344CB8AC3E}">
        <p14:creationId xmlns:p14="http://schemas.microsoft.com/office/powerpoint/2010/main" val="31286752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543A3236-6388-400B-A276-EEB51DE57FDB}" type="slidenum">
              <a:rPr lang="nl-NL" altLang="nl-NL"/>
              <a:pPr/>
              <a:t>‹nr.›</a:t>
            </a:fld>
            <a:endParaRPr lang="nl-NL" altLang="nl-NL"/>
          </a:p>
        </p:txBody>
      </p:sp>
    </p:spTree>
    <p:extLst>
      <p:ext uri="{BB962C8B-B14F-4D97-AF65-F5344CB8AC3E}">
        <p14:creationId xmlns:p14="http://schemas.microsoft.com/office/powerpoint/2010/main" val="15167660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4EF2A5AE-89B5-4850-B4EF-C6D7D86D00E3}" type="slidenum">
              <a:rPr lang="nl-NL" altLang="nl-NL"/>
              <a:pPr/>
              <a:t>‹nr.›</a:t>
            </a:fld>
            <a:endParaRPr lang="nl-NL" altLang="nl-NL"/>
          </a:p>
        </p:txBody>
      </p:sp>
    </p:spTree>
    <p:extLst>
      <p:ext uri="{BB962C8B-B14F-4D97-AF65-F5344CB8AC3E}">
        <p14:creationId xmlns:p14="http://schemas.microsoft.com/office/powerpoint/2010/main" val="3545551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619250" y="1824038"/>
            <a:ext cx="3959225"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730875" y="1824038"/>
            <a:ext cx="3959225"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FB7B0C9E-0D56-441E-A6E1-39EA2F0F5E58}" type="slidenum">
              <a:rPr lang="nl-NL" altLang="nl-NL"/>
              <a:pPr/>
              <a:t>‹nr.›</a:t>
            </a:fld>
            <a:endParaRPr lang="nl-NL" altLang="nl-NL"/>
          </a:p>
        </p:txBody>
      </p:sp>
    </p:spTree>
    <p:extLst>
      <p:ext uri="{BB962C8B-B14F-4D97-AF65-F5344CB8AC3E}">
        <p14:creationId xmlns:p14="http://schemas.microsoft.com/office/powerpoint/2010/main" val="4237064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idx="10"/>
          </p:nvPr>
        </p:nvSpPr>
        <p:spPr>
          <a:ln/>
        </p:spPr>
        <p:txBody>
          <a:bodyPr/>
          <a:lstStyle>
            <a:lvl1pPr>
              <a:defRPr/>
            </a:lvl1pPr>
          </a:lstStyle>
          <a:p>
            <a:pPr>
              <a:defRPr/>
            </a:pPr>
            <a:endParaRPr lang="nl-NL"/>
          </a:p>
        </p:txBody>
      </p:sp>
      <p:sp>
        <p:nvSpPr>
          <p:cNvPr id="8" name="Rectangle 5"/>
          <p:cNvSpPr>
            <a:spLocks noGrp="1" noChangeArrowheads="1"/>
          </p:cNvSpPr>
          <p:nvPr>
            <p:ph type="ftr" idx="11"/>
          </p:nvPr>
        </p:nvSpPr>
        <p:spPr>
          <a:ln/>
        </p:spPr>
        <p:txBody>
          <a:bodyPr/>
          <a:lstStyle>
            <a:lvl1pPr>
              <a:defRPr/>
            </a:lvl1pPr>
          </a:lstStyle>
          <a:p>
            <a:pPr>
              <a:defRPr/>
            </a:pPr>
            <a:endParaRPr lang="nl-NL"/>
          </a:p>
        </p:txBody>
      </p:sp>
      <p:sp>
        <p:nvSpPr>
          <p:cNvPr id="9" name="Rectangle 6"/>
          <p:cNvSpPr>
            <a:spLocks noGrp="1" noChangeArrowheads="1"/>
          </p:cNvSpPr>
          <p:nvPr>
            <p:ph type="sldNum" idx="12"/>
          </p:nvPr>
        </p:nvSpPr>
        <p:spPr>
          <a:ln/>
        </p:spPr>
        <p:txBody>
          <a:bodyPr/>
          <a:lstStyle>
            <a:lvl1pPr>
              <a:defRPr/>
            </a:lvl1pPr>
          </a:lstStyle>
          <a:p>
            <a:fld id="{F5640E7E-16E5-4237-8C51-D7C2C6F421C8}" type="slidenum">
              <a:rPr lang="nl-NL" altLang="nl-NL"/>
              <a:pPr/>
              <a:t>‹nr.›</a:t>
            </a:fld>
            <a:endParaRPr lang="nl-NL" altLang="nl-NL"/>
          </a:p>
        </p:txBody>
      </p:sp>
    </p:spTree>
    <p:extLst>
      <p:ext uri="{BB962C8B-B14F-4D97-AF65-F5344CB8AC3E}">
        <p14:creationId xmlns:p14="http://schemas.microsoft.com/office/powerpoint/2010/main" val="92258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3"/>
          <p:cNvSpPr>
            <a:spLocks noGrp="1" noChangeArrowheads="1"/>
          </p:cNvSpPr>
          <p:nvPr>
            <p:ph type="dt" idx="10"/>
          </p:nvPr>
        </p:nvSpPr>
        <p:spPr>
          <a:ln/>
        </p:spPr>
        <p:txBody>
          <a:bodyPr/>
          <a:lstStyle>
            <a:lvl1pPr>
              <a:defRPr/>
            </a:lvl1pPr>
          </a:lstStyle>
          <a:p>
            <a:pPr>
              <a:defRPr/>
            </a:pPr>
            <a:endParaRPr lang="nl-NL"/>
          </a:p>
        </p:txBody>
      </p:sp>
      <p:sp>
        <p:nvSpPr>
          <p:cNvPr id="8" name="Rectangle 4"/>
          <p:cNvSpPr>
            <a:spLocks noGrp="1" noChangeArrowheads="1"/>
          </p:cNvSpPr>
          <p:nvPr>
            <p:ph type="ftr" idx="11"/>
          </p:nvPr>
        </p:nvSpPr>
        <p:spPr>
          <a:ln/>
        </p:spPr>
        <p:txBody>
          <a:bodyPr/>
          <a:lstStyle>
            <a:lvl1pPr>
              <a:defRPr/>
            </a:lvl1pPr>
          </a:lstStyle>
          <a:p>
            <a:pPr>
              <a:defRPr/>
            </a:pPr>
            <a:endParaRPr lang="nl-NL"/>
          </a:p>
        </p:txBody>
      </p:sp>
      <p:sp>
        <p:nvSpPr>
          <p:cNvPr id="9" name="Rectangle 5"/>
          <p:cNvSpPr>
            <a:spLocks noGrp="1" noChangeArrowheads="1"/>
          </p:cNvSpPr>
          <p:nvPr>
            <p:ph type="sldNum" idx="12"/>
          </p:nvPr>
        </p:nvSpPr>
        <p:spPr>
          <a:ln/>
        </p:spPr>
        <p:txBody>
          <a:bodyPr/>
          <a:lstStyle>
            <a:lvl1pPr>
              <a:defRPr/>
            </a:lvl1pPr>
          </a:lstStyle>
          <a:p>
            <a:fld id="{61105E91-935D-4AA8-8524-815A74A3C73D}" type="slidenum">
              <a:rPr lang="nl-NL" altLang="nl-NL"/>
              <a:pPr/>
              <a:t>‹nr.›</a:t>
            </a:fld>
            <a:endParaRPr lang="nl-NL" altLang="nl-NL"/>
          </a:p>
        </p:txBody>
      </p:sp>
    </p:spTree>
    <p:extLst>
      <p:ext uri="{BB962C8B-B14F-4D97-AF65-F5344CB8AC3E}">
        <p14:creationId xmlns:p14="http://schemas.microsoft.com/office/powerpoint/2010/main" val="25499648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idx="10"/>
          </p:nvPr>
        </p:nvSpPr>
        <p:spPr>
          <a:ln/>
        </p:spPr>
        <p:txBody>
          <a:bodyPr/>
          <a:lstStyle>
            <a:lvl1pPr>
              <a:defRPr/>
            </a:lvl1pPr>
          </a:lstStyle>
          <a:p>
            <a:pPr>
              <a:defRPr/>
            </a:pPr>
            <a:endParaRPr lang="nl-NL"/>
          </a:p>
        </p:txBody>
      </p:sp>
      <p:sp>
        <p:nvSpPr>
          <p:cNvPr id="4" name="Rectangle 5"/>
          <p:cNvSpPr>
            <a:spLocks noGrp="1" noChangeArrowheads="1"/>
          </p:cNvSpPr>
          <p:nvPr>
            <p:ph type="ftr" idx="11"/>
          </p:nvPr>
        </p:nvSpPr>
        <p:spPr>
          <a:ln/>
        </p:spPr>
        <p:txBody>
          <a:bodyPr/>
          <a:lstStyle>
            <a:lvl1pPr>
              <a:defRPr/>
            </a:lvl1pPr>
          </a:lstStyle>
          <a:p>
            <a:pPr>
              <a:defRPr/>
            </a:pPr>
            <a:endParaRPr lang="nl-NL"/>
          </a:p>
        </p:txBody>
      </p:sp>
      <p:sp>
        <p:nvSpPr>
          <p:cNvPr id="5" name="Rectangle 6"/>
          <p:cNvSpPr>
            <a:spLocks noGrp="1" noChangeArrowheads="1"/>
          </p:cNvSpPr>
          <p:nvPr>
            <p:ph type="sldNum" idx="12"/>
          </p:nvPr>
        </p:nvSpPr>
        <p:spPr>
          <a:ln/>
        </p:spPr>
        <p:txBody>
          <a:bodyPr/>
          <a:lstStyle>
            <a:lvl1pPr>
              <a:defRPr/>
            </a:lvl1pPr>
          </a:lstStyle>
          <a:p>
            <a:fld id="{10099CEE-5034-4CBC-9804-261887514324}" type="slidenum">
              <a:rPr lang="nl-NL" altLang="nl-NL"/>
              <a:pPr/>
              <a:t>‹nr.›</a:t>
            </a:fld>
            <a:endParaRPr lang="nl-NL" altLang="nl-NL"/>
          </a:p>
        </p:txBody>
      </p:sp>
    </p:spTree>
    <p:extLst>
      <p:ext uri="{BB962C8B-B14F-4D97-AF65-F5344CB8AC3E}">
        <p14:creationId xmlns:p14="http://schemas.microsoft.com/office/powerpoint/2010/main" val="12004308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nl-NL"/>
          </a:p>
        </p:txBody>
      </p:sp>
      <p:sp>
        <p:nvSpPr>
          <p:cNvPr id="3" name="Rectangle 5"/>
          <p:cNvSpPr>
            <a:spLocks noGrp="1" noChangeArrowheads="1"/>
          </p:cNvSpPr>
          <p:nvPr>
            <p:ph type="ftr" idx="11"/>
          </p:nvPr>
        </p:nvSpPr>
        <p:spPr>
          <a:ln/>
        </p:spPr>
        <p:txBody>
          <a:bodyPr/>
          <a:lstStyle>
            <a:lvl1pPr>
              <a:defRPr/>
            </a:lvl1pPr>
          </a:lstStyle>
          <a:p>
            <a:pPr>
              <a:defRPr/>
            </a:pPr>
            <a:endParaRPr lang="nl-NL"/>
          </a:p>
        </p:txBody>
      </p:sp>
      <p:sp>
        <p:nvSpPr>
          <p:cNvPr id="4" name="Rectangle 6"/>
          <p:cNvSpPr>
            <a:spLocks noGrp="1" noChangeArrowheads="1"/>
          </p:cNvSpPr>
          <p:nvPr>
            <p:ph type="sldNum" idx="12"/>
          </p:nvPr>
        </p:nvSpPr>
        <p:spPr>
          <a:ln/>
        </p:spPr>
        <p:txBody>
          <a:bodyPr/>
          <a:lstStyle>
            <a:lvl1pPr>
              <a:defRPr/>
            </a:lvl1pPr>
          </a:lstStyle>
          <a:p>
            <a:fld id="{1D757A8C-D773-4D94-A1C2-F41F931309F3}" type="slidenum">
              <a:rPr lang="nl-NL" altLang="nl-NL"/>
              <a:pPr/>
              <a:t>‹nr.›</a:t>
            </a:fld>
            <a:endParaRPr lang="nl-NL" altLang="nl-NL"/>
          </a:p>
        </p:txBody>
      </p:sp>
    </p:spTree>
    <p:extLst>
      <p:ext uri="{BB962C8B-B14F-4D97-AF65-F5344CB8AC3E}">
        <p14:creationId xmlns:p14="http://schemas.microsoft.com/office/powerpoint/2010/main" val="23103206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30551962-94D4-47DA-ACE7-755C6E45F029}" type="slidenum">
              <a:rPr lang="nl-NL" altLang="nl-NL"/>
              <a:pPr/>
              <a:t>‹nr.›</a:t>
            </a:fld>
            <a:endParaRPr lang="nl-NL" altLang="nl-NL"/>
          </a:p>
        </p:txBody>
      </p:sp>
    </p:spTree>
    <p:extLst>
      <p:ext uri="{BB962C8B-B14F-4D97-AF65-F5344CB8AC3E}">
        <p14:creationId xmlns:p14="http://schemas.microsoft.com/office/powerpoint/2010/main" val="17582246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4996CED1-A8FF-4F14-BBB2-CF3E1B0721A4}" type="slidenum">
              <a:rPr lang="nl-NL" altLang="nl-NL"/>
              <a:pPr/>
              <a:t>‹nr.›</a:t>
            </a:fld>
            <a:endParaRPr lang="nl-NL" altLang="nl-NL"/>
          </a:p>
        </p:txBody>
      </p:sp>
    </p:spTree>
    <p:extLst>
      <p:ext uri="{BB962C8B-B14F-4D97-AF65-F5344CB8AC3E}">
        <p14:creationId xmlns:p14="http://schemas.microsoft.com/office/powerpoint/2010/main" val="5543669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8FCE91B1-DD62-43E9-9368-87C1A14DBDCB}" type="slidenum">
              <a:rPr lang="nl-NL" altLang="nl-NL"/>
              <a:pPr/>
              <a:t>‹nr.›</a:t>
            </a:fld>
            <a:endParaRPr lang="nl-NL" altLang="nl-NL"/>
          </a:p>
        </p:txBody>
      </p:sp>
    </p:spTree>
    <p:extLst>
      <p:ext uri="{BB962C8B-B14F-4D97-AF65-F5344CB8AC3E}">
        <p14:creationId xmlns:p14="http://schemas.microsoft.com/office/powerpoint/2010/main" val="15473721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672388" y="287338"/>
            <a:ext cx="2017712" cy="58928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619250" y="287338"/>
            <a:ext cx="5900738" cy="58928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29DD7C69-B31B-45DE-92BA-546B355A1CFC}" type="slidenum">
              <a:rPr lang="nl-NL" altLang="nl-NL"/>
              <a:pPr/>
              <a:t>‹nr.›</a:t>
            </a:fld>
            <a:endParaRPr lang="nl-NL" altLang="nl-NL"/>
          </a:p>
        </p:txBody>
      </p:sp>
    </p:spTree>
    <p:extLst>
      <p:ext uri="{BB962C8B-B14F-4D97-AF65-F5344CB8AC3E}">
        <p14:creationId xmlns:p14="http://schemas.microsoft.com/office/powerpoint/2010/main" val="27282781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43ECC6E2-5EE2-4623-BCA9-723B656F6C6D}" type="slidenum">
              <a:rPr lang="nl-NL" altLang="nl-NL"/>
              <a:pPr/>
              <a:t>‹nr.›</a:t>
            </a:fld>
            <a:endParaRPr lang="nl-NL" altLang="nl-NL"/>
          </a:p>
        </p:txBody>
      </p:sp>
    </p:spTree>
    <p:extLst>
      <p:ext uri="{BB962C8B-B14F-4D97-AF65-F5344CB8AC3E}">
        <p14:creationId xmlns:p14="http://schemas.microsoft.com/office/powerpoint/2010/main" val="11773529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AE4902D6-D7C5-4EAF-97C0-1DB764507812}" type="slidenum">
              <a:rPr lang="nl-NL" altLang="nl-NL"/>
              <a:pPr/>
              <a:t>‹nr.›</a:t>
            </a:fld>
            <a:endParaRPr lang="nl-NL" altLang="nl-NL"/>
          </a:p>
        </p:txBody>
      </p:sp>
    </p:spTree>
    <p:extLst>
      <p:ext uri="{BB962C8B-B14F-4D97-AF65-F5344CB8AC3E}">
        <p14:creationId xmlns:p14="http://schemas.microsoft.com/office/powerpoint/2010/main" val="40175987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6F13C63F-0A3A-42E5-886E-E4F5FD4ADB29}" type="slidenum">
              <a:rPr lang="nl-NL" altLang="nl-NL"/>
              <a:pPr/>
              <a:t>‹nr.›</a:t>
            </a:fld>
            <a:endParaRPr lang="nl-NL" altLang="nl-NL"/>
          </a:p>
        </p:txBody>
      </p:sp>
    </p:spTree>
    <p:extLst>
      <p:ext uri="{BB962C8B-B14F-4D97-AF65-F5344CB8AC3E}">
        <p14:creationId xmlns:p14="http://schemas.microsoft.com/office/powerpoint/2010/main" val="25546097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03238" y="1824038"/>
            <a:ext cx="4445000"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0638" y="1824038"/>
            <a:ext cx="4446587"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59A9D38D-E8FA-4614-9574-DB9BF43CDBF3}" type="slidenum">
              <a:rPr lang="nl-NL" altLang="nl-NL"/>
              <a:pPr/>
              <a:t>‹nr.›</a:t>
            </a:fld>
            <a:endParaRPr lang="nl-NL" altLang="nl-NL"/>
          </a:p>
        </p:txBody>
      </p:sp>
    </p:spTree>
    <p:extLst>
      <p:ext uri="{BB962C8B-B14F-4D97-AF65-F5344CB8AC3E}">
        <p14:creationId xmlns:p14="http://schemas.microsoft.com/office/powerpoint/2010/main" val="262879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3"/>
          <p:cNvSpPr>
            <a:spLocks noGrp="1" noChangeArrowheads="1"/>
          </p:cNvSpPr>
          <p:nvPr>
            <p:ph type="dt" idx="10"/>
          </p:nvPr>
        </p:nvSpPr>
        <p:spPr>
          <a:ln/>
        </p:spPr>
        <p:txBody>
          <a:bodyPr/>
          <a:lstStyle>
            <a:lvl1pPr>
              <a:defRPr/>
            </a:lvl1pPr>
          </a:lstStyle>
          <a:p>
            <a:pPr>
              <a:defRPr/>
            </a:pPr>
            <a:endParaRPr lang="nl-NL"/>
          </a:p>
        </p:txBody>
      </p:sp>
      <p:sp>
        <p:nvSpPr>
          <p:cNvPr id="4" name="Rectangle 4"/>
          <p:cNvSpPr>
            <a:spLocks noGrp="1" noChangeArrowheads="1"/>
          </p:cNvSpPr>
          <p:nvPr>
            <p:ph type="ftr" idx="11"/>
          </p:nvPr>
        </p:nvSpPr>
        <p:spPr>
          <a:ln/>
        </p:spPr>
        <p:txBody>
          <a:bodyPr/>
          <a:lstStyle>
            <a:lvl1pPr>
              <a:defRPr/>
            </a:lvl1pPr>
          </a:lstStyle>
          <a:p>
            <a:pPr>
              <a:defRPr/>
            </a:pPr>
            <a:endParaRPr lang="nl-NL"/>
          </a:p>
        </p:txBody>
      </p:sp>
      <p:sp>
        <p:nvSpPr>
          <p:cNvPr id="5" name="Rectangle 5"/>
          <p:cNvSpPr>
            <a:spLocks noGrp="1" noChangeArrowheads="1"/>
          </p:cNvSpPr>
          <p:nvPr>
            <p:ph type="sldNum" idx="12"/>
          </p:nvPr>
        </p:nvSpPr>
        <p:spPr>
          <a:ln/>
        </p:spPr>
        <p:txBody>
          <a:bodyPr/>
          <a:lstStyle>
            <a:lvl1pPr>
              <a:defRPr/>
            </a:lvl1pPr>
          </a:lstStyle>
          <a:p>
            <a:fld id="{F652C7B8-3961-42C5-B6BB-75245EA552EB}" type="slidenum">
              <a:rPr lang="nl-NL" altLang="nl-NL"/>
              <a:pPr/>
              <a:t>‹nr.›</a:t>
            </a:fld>
            <a:endParaRPr lang="nl-NL" altLang="nl-NL"/>
          </a:p>
        </p:txBody>
      </p:sp>
    </p:spTree>
    <p:extLst>
      <p:ext uri="{BB962C8B-B14F-4D97-AF65-F5344CB8AC3E}">
        <p14:creationId xmlns:p14="http://schemas.microsoft.com/office/powerpoint/2010/main" val="26609136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idx="10"/>
          </p:nvPr>
        </p:nvSpPr>
        <p:spPr>
          <a:ln/>
        </p:spPr>
        <p:txBody>
          <a:bodyPr/>
          <a:lstStyle>
            <a:lvl1pPr>
              <a:defRPr/>
            </a:lvl1pPr>
          </a:lstStyle>
          <a:p>
            <a:pPr>
              <a:defRPr/>
            </a:pPr>
            <a:endParaRPr lang="nl-NL"/>
          </a:p>
        </p:txBody>
      </p:sp>
      <p:sp>
        <p:nvSpPr>
          <p:cNvPr id="8" name="Rectangle 5"/>
          <p:cNvSpPr>
            <a:spLocks noGrp="1" noChangeArrowheads="1"/>
          </p:cNvSpPr>
          <p:nvPr>
            <p:ph type="ftr" idx="11"/>
          </p:nvPr>
        </p:nvSpPr>
        <p:spPr>
          <a:ln/>
        </p:spPr>
        <p:txBody>
          <a:bodyPr/>
          <a:lstStyle>
            <a:lvl1pPr>
              <a:defRPr/>
            </a:lvl1pPr>
          </a:lstStyle>
          <a:p>
            <a:pPr>
              <a:defRPr/>
            </a:pPr>
            <a:endParaRPr lang="nl-NL"/>
          </a:p>
        </p:txBody>
      </p:sp>
      <p:sp>
        <p:nvSpPr>
          <p:cNvPr id="9" name="Rectangle 6"/>
          <p:cNvSpPr>
            <a:spLocks noGrp="1" noChangeArrowheads="1"/>
          </p:cNvSpPr>
          <p:nvPr>
            <p:ph type="sldNum" idx="12"/>
          </p:nvPr>
        </p:nvSpPr>
        <p:spPr>
          <a:ln/>
        </p:spPr>
        <p:txBody>
          <a:bodyPr/>
          <a:lstStyle>
            <a:lvl1pPr>
              <a:defRPr/>
            </a:lvl1pPr>
          </a:lstStyle>
          <a:p>
            <a:fld id="{B529B34C-DF53-4059-A6DF-B79A21FE7EA5}" type="slidenum">
              <a:rPr lang="nl-NL" altLang="nl-NL"/>
              <a:pPr/>
              <a:t>‹nr.›</a:t>
            </a:fld>
            <a:endParaRPr lang="nl-NL" altLang="nl-NL"/>
          </a:p>
        </p:txBody>
      </p:sp>
    </p:spTree>
    <p:extLst>
      <p:ext uri="{BB962C8B-B14F-4D97-AF65-F5344CB8AC3E}">
        <p14:creationId xmlns:p14="http://schemas.microsoft.com/office/powerpoint/2010/main" val="4018666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idx="10"/>
          </p:nvPr>
        </p:nvSpPr>
        <p:spPr>
          <a:ln/>
        </p:spPr>
        <p:txBody>
          <a:bodyPr/>
          <a:lstStyle>
            <a:lvl1pPr>
              <a:defRPr/>
            </a:lvl1pPr>
          </a:lstStyle>
          <a:p>
            <a:pPr>
              <a:defRPr/>
            </a:pPr>
            <a:endParaRPr lang="nl-NL"/>
          </a:p>
        </p:txBody>
      </p:sp>
      <p:sp>
        <p:nvSpPr>
          <p:cNvPr id="4" name="Rectangle 5"/>
          <p:cNvSpPr>
            <a:spLocks noGrp="1" noChangeArrowheads="1"/>
          </p:cNvSpPr>
          <p:nvPr>
            <p:ph type="ftr" idx="11"/>
          </p:nvPr>
        </p:nvSpPr>
        <p:spPr>
          <a:ln/>
        </p:spPr>
        <p:txBody>
          <a:bodyPr/>
          <a:lstStyle>
            <a:lvl1pPr>
              <a:defRPr/>
            </a:lvl1pPr>
          </a:lstStyle>
          <a:p>
            <a:pPr>
              <a:defRPr/>
            </a:pPr>
            <a:endParaRPr lang="nl-NL"/>
          </a:p>
        </p:txBody>
      </p:sp>
      <p:sp>
        <p:nvSpPr>
          <p:cNvPr id="5" name="Rectangle 6"/>
          <p:cNvSpPr>
            <a:spLocks noGrp="1" noChangeArrowheads="1"/>
          </p:cNvSpPr>
          <p:nvPr>
            <p:ph type="sldNum" idx="12"/>
          </p:nvPr>
        </p:nvSpPr>
        <p:spPr>
          <a:ln/>
        </p:spPr>
        <p:txBody>
          <a:bodyPr/>
          <a:lstStyle>
            <a:lvl1pPr>
              <a:defRPr/>
            </a:lvl1pPr>
          </a:lstStyle>
          <a:p>
            <a:fld id="{F6B55223-623B-46B5-AC21-3EC50E17C7B2}" type="slidenum">
              <a:rPr lang="nl-NL" altLang="nl-NL"/>
              <a:pPr/>
              <a:t>‹nr.›</a:t>
            </a:fld>
            <a:endParaRPr lang="nl-NL" altLang="nl-NL"/>
          </a:p>
        </p:txBody>
      </p:sp>
    </p:spTree>
    <p:extLst>
      <p:ext uri="{BB962C8B-B14F-4D97-AF65-F5344CB8AC3E}">
        <p14:creationId xmlns:p14="http://schemas.microsoft.com/office/powerpoint/2010/main" val="36172001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nl-NL"/>
          </a:p>
        </p:txBody>
      </p:sp>
      <p:sp>
        <p:nvSpPr>
          <p:cNvPr id="3" name="Rectangle 5"/>
          <p:cNvSpPr>
            <a:spLocks noGrp="1" noChangeArrowheads="1"/>
          </p:cNvSpPr>
          <p:nvPr>
            <p:ph type="ftr" idx="11"/>
          </p:nvPr>
        </p:nvSpPr>
        <p:spPr>
          <a:ln/>
        </p:spPr>
        <p:txBody>
          <a:bodyPr/>
          <a:lstStyle>
            <a:lvl1pPr>
              <a:defRPr/>
            </a:lvl1pPr>
          </a:lstStyle>
          <a:p>
            <a:pPr>
              <a:defRPr/>
            </a:pPr>
            <a:endParaRPr lang="nl-NL"/>
          </a:p>
        </p:txBody>
      </p:sp>
      <p:sp>
        <p:nvSpPr>
          <p:cNvPr id="4" name="Rectangle 6"/>
          <p:cNvSpPr>
            <a:spLocks noGrp="1" noChangeArrowheads="1"/>
          </p:cNvSpPr>
          <p:nvPr>
            <p:ph type="sldNum" idx="12"/>
          </p:nvPr>
        </p:nvSpPr>
        <p:spPr>
          <a:ln/>
        </p:spPr>
        <p:txBody>
          <a:bodyPr/>
          <a:lstStyle>
            <a:lvl1pPr>
              <a:defRPr/>
            </a:lvl1pPr>
          </a:lstStyle>
          <a:p>
            <a:fld id="{FE039C15-AAC6-4997-90F9-2E2006C4A085}" type="slidenum">
              <a:rPr lang="nl-NL" altLang="nl-NL"/>
              <a:pPr/>
              <a:t>‹nr.›</a:t>
            </a:fld>
            <a:endParaRPr lang="nl-NL" altLang="nl-NL"/>
          </a:p>
        </p:txBody>
      </p:sp>
    </p:spTree>
    <p:extLst>
      <p:ext uri="{BB962C8B-B14F-4D97-AF65-F5344CB8AC3E}">
        <p14:creationId xmlns:p14="http://schemas.microsoft.com/office/powerpoint/2010/main" val="2665305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122DF4CC-C443-490B-A756-A484740A4B39}" type="slidenum">
              <a:rPr lang="nl-NL" altLang="nl-NL"/>
              <a:pPr/>
              <a:t>‹nr.›</a:t>
            </a:fld>
            <a:endParaRPr lang="nl-NL" altLang="nl-NL"/>
          </a:p>
        </p:txBody>
      </p:sp>
    </p:spTree>
    <p:extLst>
      <p:ext uri="{BB962C8B-B14F-4D97-AF65-F5344CB8AC3E}">
        <p14:creationId xmlns:p14="http://schemas.microsoft.com/office/powerpoint/2010/main" val="22278480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FDB83718-E135-4482-B27F-D6EA4ECC499A}" type="slidenum">
              <a:rPr lang="nl-NL" altLang="nl-NL"/>
              <a:pPr/>
              <a:t>‹nr.›</a:t>
            </a:fld>
            <a:endParaRPr lang="nl-NL" altLang="nl-NL"/>
          </a:p>
        </p:txBody>
      </p:sp>
    </p:spTree>
    <p:extLst>
      <p:ext uri="{BB962C8B-B14F-4D97-AF65-F5344CB8AC3E}">
        <p14:creationId xmlns:p14="http://schemas.microsoft.com/office/powerpoint/2010/main" val="25952496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09E44DB3-162B-4AE0-B2E1-00B856448C22}" type="slidenum">
              <a:rPr lang="nl-NL" altLang="nl-NL"/>
              <a:pPr/>
              <a:t>‹nr.›</a:t>
            </a:fld>
            <a:endParaRPr lang="nl-NL" altLang="nl-NL"/>
          </a:p>
        </p:txBody>
      </p:sp>
    </p:spTree>
    <p:extLst>
      <p:ext uri="{BB962C8B-B14F-4D97-AF65-F5344CB8AC3E}">
        <p14:creationId xmlns:p14="http://schemas.microsoft.com/office/powerpoint/2010/main" val="36281286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286625" y="287338"/>
            <a:ext cx="2260600" cy="58928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03238" y="287338"/>
            <a:ext cx="6630987" cy="58928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E7CD070E-C0F1-4046-BE03-427B2FA2E449}" type="slidenum">
              <a:rPr lang="nl-NL" altLang="nl-NL"/>
              <a:pPr/>
              <a:t>‹nr.›</a:t>
            </a:fld>
            <a:endParaRPr lang="nl-NL" altLang="nl-NL"/>
          </a:p>
        </p:txBody>
      </p:sp>
    </p:spTree>
    <p:extLst>
      <p:ext uri="{BB962C8B-B14F-4D97-AF65-F5344CB8AC3E}">
        <p14:creationId xmlns:p14="http://schemas.microsoft.com/office/powerpoint/2010/main" val="33373407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1FE44A45-6CCD-43BF-B159-61ECCF472926}" type="slidenum">
              <a:rPr lang="nl-NL" altLang="nl-NL"/>
              <a:pPr/>
              <a:t>‹nr.›</a:t>
            </a:fld>
            <a:endParaRPr lang="nl-NL" altLang="nl-NL"/>
          </a:p>
        </p:txBody>
      </p:sp>
    </p:spTree>
    <p:extLst>
      <p:ext uri="{BB962C8B-B14F-4D97-AF65-F5344CB8AC3E}">
        <p14:creationId xmlns:p14="http://schemas.microsoft.com/office/powerpoint/2010/main" val="213923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BA032677-3D0B-4AE2-A3B9-E0424AA67FAB}" type="slidenum">
              <a:rPr lang="nl-NL" altLang="nl-NL"/>
              <a:pPr/>
              <a:t>‹nr.›</a:t>
            </a:fld>
            <a:endParaRPr lang="nl-NL" altLang="nl-NL"/>
          </a:p>
        </p:txBody>
      </p:sp>
    </p:spTree>
    <p:extLst>
      <p:ext uri="{BB962C8B-B14F-4D97-AF65-F5344CB8AC3E}">
        <p14:creationId xmlns:p14="http://schemas.microsoft.com/office/powerpoint/2010/main" val="41954705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FBD39E11-C554-4D56-A7B2-8978751F6121}" type="slidenum">
              <a:rPr lang="nl-NL" altLang="nl-NL"/>
              <a:pPr/>
              <a:t>‹nr.›</a:t>
            </a:fld>
            <a:endParaRPr lang="nl-NL" altLang="nl-NL"/>
          </a:p>
        </p:txBody>
      </p:sp>
    </p:spTree>
    <p:extLst>
      <p:ext uri="{BB962C8B-B14F-4D97-AF65-F5344CB8AC3E}">
        <p14:creationId xmlns:p14="http://schemas.microsoft.com/office/powerpoint/2010/main" val="234704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nl-NL"/>
          </a:p>
        </p:txBody>
      </p:sp>
      <p:sp>
        <p:nvSpPr>
          <p:cNvPr id="3" name="Rectangle 4"/>
          <p:cNvSpPr>
            <a:spLocks noGrp="1" noChangeArrowheads="1"/>
          </p:cNvSpPr>
          <p:nvPr>
            <p:ph type="ftr" idx="11"/>
          </p:nvPr>
        </p:nvSpPr>
        <p:spPr>
          <a:ln/>
        </p:spPr>
        <p:txBody>
          <a:bodyPr/>
          <a:lstStyle>
            <a:lvl1pPr>
              <a:defRPr/>
            </a:lvl1pPr>
          </a:lstStyle>
          <a:p>
            <a:pPr>
              <a:defRPr/>
            </a:pPr>
            <a:endParaRPr lang="nl-NL"/>
          </a:p>
        </p:txBody>
      </p:sp>
      <p:sp>
        <p:nvSpPr>
          <p:cNvPr id="4" name="Rectangle 5"/>
          <p:cNvSpPr>
            <a:spLocks noGrp="1" noChangeArrowheads="1"/>
          </p:cNvSpPr>
          <p:nvPr>
            <p:ph type="sldNum" idx="12"/>
          </p:nvPr>
        </p:nvSpPr>
        <p:spPr>
          <a:ln/>
        </p:spPr>
        <p:txBody>
          <a:bodyPr/>
          <a:lstStyle>
            <a:lvl1pPr>
              <a:defRPr/>
            </a:lvl1pPr>
          </a:lstStyle>
          <a:p>
            <a:fld id="{E6B026C3-94D5-4FE2-AB67-32BF37F89872}" type="slidenum">
              <a:rPr lang="nl-NL" altLang="nl-NL"/>
              <a:pPr/>
              <a:t>‹nr.›</a:t>
            </a:fld>
            <a:endParaRPr lang="nl-NL" altLang="nl-NL"/>
          </a:p>
        </p:txBody>
      </p:sp>
    </p:spTree>
    <p:extLst>
      <p:ext uri="{BB962C8B-B14F-4D97-AF65-F5344CB8AC3E}">
        <p14:creationId xmlns:p14="http://schemas.microsoft.com/office/powerpoint/2010/main" val="4286213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03238" y="1800225"/>
            <a:ext cx="4445000"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0638" y="1800225"/>
            <a:ext cx="4446587"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BACBA317-BD2D-4B9F-97DB-E837C5B319EE}" type="slidenum">
              <a:rPr lang="nl-NL" altLang="nl-NL"/>
              <a:pPr/>
              <a:t>‹nr.›</a:t>
            </a:fld>
            <a:endParaRPr lang="nl-NL" altLang="nl-NL"/>
          </a:p>
        </p:txBody>
      </p:sp>
    </p:spTree>
    <p:extLst>
      <p:ext uri="{BB962C8B-B14F-4D97-AF65-F5344CB8AC3E}">
        <p14:creationId xmlns:p14="http://schemas.microsoft.com/office/powerpoint/2010/main" val="20785558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idx="10"/>
          </p:nvPr>
        </p:nvSpPr>
        <p:spPr>
          <a:ln/>
        </p:spPr>
        <p:txBody>
          <a:bodyPr/>
          <a:lstStyle>
            <a:lvl1pPr>
              <a:defRPr/>
            </a:lvl1pPr>
          </a:lstStyle>
          <a:p>
            <a:pPr>
              <a:defRPr/>
            </a:pPr>
            <a:endParaRPr lang="nl-NL"/>
          </a:p>
        </p:txBody>
      </p:sp>
      <p:sp>
        <p:nvSpPr>
          <p:cNvPr id="8" name="Rectangle 5"/>
          <p:cNvSpPr>
            <a:spLocks noGrp="1" noChangeArrowheads="1"/>
          </p:cNvSpPr>
          <p:nvPr>
            <p:ph type="ftr" idx="11"/>
          </p:nvPr>
        </p:nvSpPr>
        <p:spPr>
          <a:ln/>
        </p:spPr>
        <p:txBody>
          <a:bodyPr/>
          <a:lstStyle>
            <a:lvl1pPr>
              <a:defRPr/>
            </a:lvl1pPr>
          </a:lstStyle>
          <a:p>
            <a:pPr>
              <a:defRPr/>
            </a:pPr>
            <a:endParaRPr lang="nl-NL"/>
          </a:p>
        </p:txBody>
      </p:sp>
      <p:sp>
        <p:nvSpPr>
          <p:cNvPr id="9" name="Rectangle 6"/>
          <p:cNvSpPr>
            <a:spLocks noGrp="1" noChangeArrowheads="1"/>
          </p:cNvSpPr>
          <p:nvPr>
            <p:ph type="sldNum" idx="12"/>
          </p:nvPr>
        </p:nvSpPr>
        <p:spPr>
          <a:ln/>
        </p:spPr>
        <p:txBody>
          <a:bodyPr/>
          <a:lstStyle>
            <a:lvl1pPr>
              <a:defRPr/>
            </a:lvl1pPr>
          </a:lstStyle>
          <a:p>
            <a:fld id="{46C953EA-46D1-4686-A5B2-118FEFF851CD}" type="slidenum">
              <a:rPr lang="nl-NL" altLang="nl-NL"/>
              <a:pPr/>
              <a:t>‹nr.›</a:t>
            </a:fld>
            <a:endParaRPr lang="nl-NL" altLang="nl-NL"/>
          </a:p>
        </p:txBody>
      </p:sp>
    </p:spTree>
    <p:extLst>
      <p:ext uri="{BB962C8B-B14F-4D97-AF65-F5344CB8AC3E}">
        <p14:creationId xmlns:p14="http://schemas.microsoft.com/office/powerpoint/2010/main" val="3235883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idx="10"/>
          </p:nvPr>
        </p:nvSpPr>
        <p:spPr>
          <a:ln/>
        </p:spPr>
        <p:txBody>
          <a:bodyPr/>
          <a:lstStyle>
            <a:lvl1pPr>
              <a:defRPr/>
            </a:lvl1pPr>
          </a:lstStyle>
          <a:p>
            <a:pPr>
              <a:defRPr/>
            </a:pPr>
            <a:endParaRPr lang="nl-NL"/>
          </a:p>
        </p:txBody>
      </p:sp>
      <p:sp>
        <p:nvSpPr>
          <p:cNvPr id="4" name="Rectangle 5"/>
          <p:cNvSpPr>
            <a:spLocks noGrp="1" noChangeArrowheads="1"/>
          </p:cNvSpPr>
          <p:nvPr>
            <p:ph type="ftr" idx="11"/>
          </p:nvPr>
        </p:nvSpPr>
        <p:spPr>
          <a:ln/>
        </p:spPr>
        <p:txBody>
          <a:bodyPr/>
          <a:lstStyle>
            <a:lvl1pPr>
              <a:defRPr/>
            </a:lvl1pPr>
          </a:lstStyle>
          <a:p>
            <a:pPr>
              <a:defRPr/>
            </a:pPr>
            <a:endParaRPr lang="nl-NL"/>
          </a:p>
        </p:txBody>
      </p:sp>
      <p:sp>
        <p:nvSpPr>
          <p:cNvPr id="5" name="Rectangle 6"/>
          <p:cNvSpPr>
            <a:spLocks noGrp="1" noChangeArrowheads="1"/>
          </p:cNvSpPr>
          <p:nvPr>
            <p:ph type="sldNum" idx="12"/>
          </p:nvPr>
        </p:nvSpPr>
        <p:spPr>
          <a:ln/>
        </p:spPr>
        <p:txBody>
          <a:bodyPr/>
          <a:lstStyle>
            <a:lvl1pPr>
              <a:defRPr/>
            </a:lvl1pPr>
          </a:lstStyle>
          <a:p>
            <a:fld id="{CA85137C-169E-4D41-9991-132571BB0043}" type="slidenum">
              <a:rPr lang="nl-NL" altLang="nl-NL"/>
              <a:pPr/>
              <a:t>‹nr.›</a:t>
            </a:fld>
            <a:endParaRPr lang="nl-NL" altLang="nl-NL"/>
          </a:p>
        </p:txBody>
      </p:sp>
    </p:spTree>
    <p:extLst>
      <p:ext uri="{BB962C8B-B14F-4D97-AF65-F5344CB8AC3E}">
        <p14:creationId xmlns:p14="http://schemas.microsoft.com/office/powerpoint/2010/main" val="2242054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nl-NL"/>
          </a:p>
        </p:txBody>
      </p:sp>
      <p:sp>
        <p:nvSpPr>
          <p:cNvPr id="3" name="Rectangle 5"/>
          <p:cNvSpPr>
            <a:spLocks noGrp="1" noChangeArrowheads="1"/>
          </p:cNvSpPr>
          <p:nvPr>
            <p:ph type="ftr" idx="11"/>
          </p:nvPr>
        </p:nvSpPr>
        <p:spPr>
          <a:ln/>
        </p:spPr>
        <p:txBody>
          <a:bodyPr/>
          <a:lstStyle>
            <a:lvl1pPr>
              <a:defRPr/>
            </a:lvl1pPr>
          </a:lstStyle>
          <a:p>
            <a:pPr>
              <a:defRPr/>
            </a:pPr>
            <a:endParaRPr lang="nl-NL"/>
          </a:p>
        </p:txBody>
      </p:sp>
      <p:sp>
        <p:nvSpPr>
          <p:cNvPr id="4" name="Rectangle 6"/>
          <p:cNvSpPr>
            <a:spLocks noGrp="1" noChangeArrowheads="1"/>
          </p:cNvSpPr>
          <p:nvPr>
            <p:ph type="sldNum" idx="12"/>
          </p:nvPr>
        </p:nvSpPr>
        <p:spPr>
          <a:ln/>
        </p:spPr>
        <p:txBody>
          <a:bodyPr/>
          <a:lstStyle>
            <a:lvl1pPr>
              <a:defRPr/>
            </a:lvl1pPr>
          </a:lstStyle>
          <a:p>
            <a:fld id="{285BCB53-F9E0-42FB-8EA7-1D5D9F9CC858}" type="slidenum">
              <a:rPr lang="nl-NL" altLang="nl-NL"/>
              <a:pPr/>
              <a:t>‹nr.›</a:t>
            </a:fld>
            <a:endParaRPr lang="nl-NL" altLang="nl-NL"/>
          </a:p>
        </p:txBody>
      </p:sp>
    </p:spTree>
    <p:extLst>
      <p:ext uri="{BB962C8B-B14F-4D97-AF65-F5344CB8AC3E}">
        <p14:creationId xmlns:p14="http://schemas.microsoft.com/office/powerpoint/2010/main" val="24810252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A326A916-C7FE-4776-A77F-6EEAA0532D59}" type="slidenum">
              <a:rPr lang="nl-NL" altLang="nl-NL"/>
              <a:pPr/>
              <a:t>‹nr.›</a:t>
            </a:fld>
            <a:endParaRPr lang="nl-NL" altLang="nl-NL"/>
          </a:p>
        </p:txBody>
      </p:sp>
    </p:spTree>
    <p:extLst>
      <p:ext uri="{BB962C8B-B14F-4D97-AF65-F5344CB8AC3E}">
        <p14:creationId xmlns:p14="http://schemas.microsoft.com/office/powerpoint/2010/main" val="34431609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D166B3DF-3556-46A1-AE00-D18023E711C6}" type="slidenum">
              <a:rPr lang="nl-NL" altLang="nl-NL"/>
              <a:pPr/>
              <a:t>‹nr.›</a:t>
            </a:fld>
            <a:endParaRPr lang="nl-NL" altLang="nl-NL"/>
          </a:p>
        </p:txBody>
      </p:sp>
    </p:spTree>
    <p:extLst>
      <p:ext uri="{BB962C8B-B14F-4D97-AF65-F5344CB8AC3E}">
        <p14:creationId xmlns:p14="http://schemas.microsoft.com/office/powerpoint/2010/main" val="34636879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77573FA6-3022-4531-B9A9-45C1E7CEFA8C}" type="slidenum">
              <a:rPr lang="nl-NL" altLang="nl-NL"/>
              <a:pPr/>
              <a:t>‹nr.›</a:t>
            </a:fld>
            <a:endParaRPr lang="nl-NL" altLang="nl-NL"/>
          </a:p>
        </p:txBody>
      </p:sp>
    </p:spTree>
    <p:extLst>
      <p:ext uri="{BB962C8B-B14F-4D97-AF65-F5344CB8AC3E}">
        <p14:creationId xmlns:p14="http://schemas.microsoft.com/office/powerpoint/2010/main" val="24121024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286625" y="576263"/>
            <a:ext cx="2260600" cy="558006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03238" y="576263"/>
            <a:ext cx="6630987" cy="558006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60AFE23D-8ED5-435D-BA92-99594F9802BB}" type="slidenum">
              <a:rPr lang="nl-NL" altLang="nl-NL"/>
              <a:pPr/>
              <a:t>‹nr.›</a:t>
            </a:fld>
            <a:endParaRPr lang="nl-NL" altLang="nl-NL"/>
          </a:p>
        </p:txBody>
      </p:sp>
    </p:spTree>
    <p:extLst>
      <p:ext uri="{BB962C8B-B14F-4D97-AF65-F5344CB8AC3E}">
        <p14:creationId xmlns:p14="http://schemas.microsoft.com/office/powerpoint/2010/main" val="17664259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64636336-ABA5-4A15-B7A1-452FF9F9E928}" type="slidenum">
              <a:rPr lang="nl-NL" altLang="nl-NL"/>
              <a:pPr/>
              <a:t>‹nr.›</a:t>
            </a:fld>
            <a:endParaRPr lang="nl-NL" altLang="nl-NL"/>
          </a:p>
        </p:txBody>
      </p:sp>
    </p:spTree>
    <p:extLst>
      <p:ext uri="{BB962C8B-B14F-4D97-AF65-F5344CB8AC3E}">
        <p14:creationId xmlns:p14="http://schemas.microsoft.com/office/powerpoint/2010/main" val="2944417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41B0A095-674D-4697-A79E-AE8E0E9041E4}" type="slidenum">
              <a:rPr lang="nl-NL" altLang="nl-NL"/>
              <a:pPr/>
              <a:t>‹nr.›</a:t>
            </a:fld>
            <a:endParaRPr lang="nl-NL" altLang="nl-NL"/>
          </a:p>
        </p:txBody>
      </p:sp>
    </p:spTree>
    <p:extLst>
      <p:ext uri="{BB962C8B-B14F-4D97-AF65-F5344CB8AC3E}">
        <p14:creationId xmlns:p14="http://schemas.microsoft.com/office/powerpoint/2010/main" val="3895670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endParaRPr lang="nl-NL"/>
          </a:p>
        </p:txBody>
      </p:sp>
      <p:sp>
        <p:nvSpPr>
          <p:cNvPr id="6" name="Rectangle 4"/>
          <p:cNvSpPr>
            <a:spLocks noGrp="1" noChangeArrowheads="1"/>
          </p:cNvSpPr>
          <p:nvPr>
            <p:ph type="ftr" idx="11"/>
          </p:nvPr>
        </p:nvSpPr>
        <p:spPr>
          <a:ln/>
        </p:spPr>
        <p:txBody>
          <a:bodyPr/>
          <a:lstStyle>
            <a:lvl1pPr>
              <a:defRPr/>
            </a:lvl1pPr>
          </a:lstStyle>
          <a:p>
            <a:pPr>
              <a:defRPr/>
            </a:pPr>
            <a:endParaRPr lang="nl-NL"/>
          </a:p>
        </p:txBody>
      </p:sp>
      <p:sp>
        <p:nvSpPr>
          <p:cNvPr id="7" name="Rectangle 5"/>
          <p:cNvSpPr>
            <a:spLocks noGrp="1" noChangeArrowheads="1"/>
          </p:cNvSpPr>
          <p:nvPr>
            <p:ph type="sldNum" idx="12"/>
          </p:nvPr>
        </p:nvSpPr>
        <p:spPr>
          <a:ln/>
        </p:spPr>
        <p:txBody>
          <a:bodyPr/>
          <a:lstStyle>
            <a:lvl1pPr>
              <a:defRPr/>
            </a:lvl1pPr>
          </a:lstStyle>
          <a:p>
            <a:fld id="{01CB39F2-A414-40D7-8E21-E6F3DE18FC7C}" type="slidenum">
              <a:rPr lang="nl-NL" altLang="nl-NL"/>
              <a:pPr/>
              <a:t>‹nr.›</a:t>
            </a:fld>
            <a:endParaRPr lang="nl-NL" altLang="nl-NL"/>
          </a:p>
        </p:txBody>
      </p:sp>
    </p:spTree>
    <p:extLst>
      <p:ext uri="{BB962C8B-B14F-4D97-AF65-F5344CB8AC3E}">
        <p14:creationId xmlns:p14="http://schemas.microsoft.com/office/powerpoint/2010/main" val="35327902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C4D77B73-459C-4B15-8CB7-0FA4B3306F9C}" type="slidenum">
              <a:rPr lang="nl-NL" altLang="nl-NL"/>
              <a:pPr/>
              <a:t>‹nr.›</a:t>
            </a:fld>
            <a:endParaRPr lang="nl-NL" altLang="nl-NL"/>
          </a:p>
        </p:txBody>
      </p:sp>
    </p:spTree>
    <p:extLst>
      <p:ext uri="{BB962C8B-B14F-4D97-AF65-F5344CB8AC3E}">
        <p14:creationId xmlns:p14="http://schemas.microsoft.com/office/powerpoint/2010/main" val="341295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03238" y="1824038"/>
            <a:ext cx="4445000" cy="5818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0638" y="1824038"/>
            <a:ext cx="4446587" cy="5818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5FFBF0FD-6C7D-4CAC-AAF1-B09A3E586EF9}" type="slidenum">
              <a:rPr lang="nl-NL" altLang="nl-NL"/>
              <a:pPr/>
              <a:t>‹nr.›</a:t>
            </a:fld>
            <a:endParaRPr lang="nl-NL" altLang="nl-NL"/>
          </a:p>
        </p:txBody>
      </p:sp>
    </p:spTree>
    <p:extLst>
      <p:ext uri="{BB962C8B-B14F-4D97-AF65-F5344CB8AC3E}">
        <p14:creationId xmlns:p14="http://schemas.microsoft.com/office/powerpoint/2010/main" val="27269934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idx="10"/>
          </p:nvPr>
        </p:nvSpPr>
        <p:spPr>
          <a:ln/>
        </p:spPr>
        <p:txBody>
          <a:bodyPr/>
          <a:lstStyle>
            <a:lvl1pPr>
              <a:defRPr/>
            </a:lvl1pPr>
          </a:lstStyle>
          <a:p>
            <a:pPr>
              <a:defRPr/>
            </a:pPr>
            <a:endParaRPr lang="nl-NL"/>
          </a:p>
        </p:txBody>
      </p:sp>
      <p:sp>
        <p:nvSpPr>
          <p:cNvPr id="8" name="Rectangle 5"/>
          <p:cNvSpPr>
            <a:spLocks noGrp="1" noChangeArrowheads="1"/>
          </p:cNvSpPr>
          <p:nvPr>
            <p:ph type="ftr" idx="11"/>
          </p:nvPr>
        </p:nvSpPr>
        <p:spPr>
          <a:ln/>
        </p:spPr>
        <p:txBody>
          <a:bodyPr/>
          <a:lstStyle>
            <a:lvl1pPr>
              <a:defRPr/>
            </a:lvl1pPr>
          </a:lstStyle>
          <a:p>
            <a:pPr>
              <a:defRPr/>
            </a:pPr>
            <a:endParaRPr lang="nl-NL"/>
          </a:p>
        </p:txBody>
      </p:sp>
      <p:sp>
        <p:nvSpPr>
          <p:cNvPr id="9" name="Rectangle 6"/>
          <p:cNvSpPr>
            <a:spLocks noGrp="1" noChangeArrowheads="1"/>
          </p:cNvSpPr>
          <p:nvPr>
            <p:ph type="sldNum" idx="12"/>
          </p:nvPr>
        </p:nvSpPr>
        <p:spPr>
          <a:ln/>
        </p:spPr>
        <p:txBody>
          <a:bodyPr/>
          <a:lstStyle>
            <a:lvl1pPr>
              <a:defRPr/>
            </a:lvl1pPr>
          </a:lstStyle>
          <a:p>
            <a:fld id="{4167BD4D-5E8B-455D-AF04-1D5C0110669F}" type="slidenum">
              <a:rPr lang="nl-NL" altLang="nl-NL"/>
              <a:pPr/>
              <a:t>‹nr.›</a:t>
            </a:fld>
            <a:endParaRPr lang="nl-NL" altLang="nl-NL"/>
          </a:p>
        </p:txBody>
      </p:sp>
    </p:spTree>
    <p:extLst>
      <p:ext uri="{BB962C8B-B14F-4D97-AF65-F5344CB8AC3E}">
        <p14:creationId xmlns:p14="http://schemas.microsoft.com/office/powerpoint/2010/main" val="26461389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idx="10"/>
          </p:nvPr>
        </p:nvSpPr>
        <p:spPr>
          <a:ln/>
        </p:spPr>
        <p:txBody>
          <a:bodyPr/>
          <a:lstStyle>
            <a:lvl1pPr>
              <a:defRPr/>
            </a:lvl1pPr>
          </a:lstStyle>
          <a:p>
            <a:pPr>
              <a:defRPr/>
            </a:pPr>
            <a:endParaRPr lang="nl-NL"/>
          </a:p>
        </p:txBody>
      </p:sp>
      <p:sp>
        <p:nvSpPr>
          <p:cNvPr id="4" name="Rectangle 5"/>
          <p:cNvSpPr>
            <a:spLocks noGrp="1" noChangeArrowheads="1"/>
          </p:cNvSpPr>
          <p:nvPr>
            <p:ph type="ftr" idx="11"/>
          </p:nvPr>
        </p:nvSpPr>
        <p:spPr>
          <a:ln/>
        </p:spPr>
        <p:txBody>
          <a:bodyPr/>
          <a:lstStyle>
            <a:lvl1pPr>
              <a:defRPr/>
            </a:lvl1pPr>
          </a:lstStyle>
          <a:p>
            <a:pPr>
              <a:defRPr/>
            </a:pPr>
            <a:endParaRPr lang="nl-NL"/>
          </a:p>
        </p:txBody>
      </p:sp>
      <p:sp>
        <p:nvSpPr>
          <p:cNvPr id="5" name="Rectangle 6"/>
          <p:cNvSpPr>
            <a:spLocks noGrp="1" noChangeArrowheads="1"/>
          </p:cNvSpPr>
          <p:nvPr>
            <p:ph type="sldNum" idx="12"/>
          </p:nvPr>
        </p:nvSpPr>
        <p:spPr>
          <a:ln/>
        </p:spPr>
        <p:txBody>
          <a:bodyPr/>
          <a:lstStyle>
            <a:lvl1pPr>
              <a:defRPr/>
            </a:lvl1pPr>
          </a:lstStyle>
          <a:p>
            <a:fld id="{26468E35-AF6D-4FC3-BADD-1C432BBB19E5}" type="slidenum">
              <a:rPr lang="nl-NL" altLang="nl-NL"/>
              <a:pPr/>
              <a:t>‹nr.›</a:t>
            </a:fld>
            <a:endParaRPr lang="nl-NL" altLang="nl-NL"/>
          </a:p>
        </p:txBody>
      </p:sp>
    </p:spTree>
    <p:extLst>
      <p:ext uri="{BB962C8B-B14F-4D97-AF65-F5344CB8AC3E}">
        <p14:creationId xmlns:p14="http://schemas.microsoft.com/office/powerpoint/2010/main" val="8354012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nl-NL"/>
          </a:p>
        </p:txBody>
      </p:sp>
      <p:sp>
        <p:nvSpPr>
          <p:cNvPr id="3" name="Rectangle 5"/>
          <p:cNvSpPr>
            <a:spLocks noGrp="1" noChangeArrowheads="1"/>
          </p:cNvSpPr>
          <p:nvPr>
            <p:ph type="ftr" idx="11"/>
          </p:nvPr>
        </p:nvSpPr>
        <p:spPr>
          <a:ln/>
        </p:spPr>
        <p:txBody>
          <a:bodyPr/>
          <a:lstStyle>
            <a:lvl1pPr>
              <a:defRPr/>
            </a:lvl1pPr>
          </a:lstStyle>
          <a:p>
            <a:pPr>
              <a:defRPr/>
            </a:pPr>
            <a:endParaRPr lang="nl-NL"/>
          </a:p>
        </p:txBody>
      </p:sp>
      <p:sp>
        <p:nvSpPr>
          <p:cNvPr id="4" name="Rectangle 6"/>
          <p:cNvSpPr>
            <a:spLocks noGrp="1" noChangeArrowheads="1"/>
          </p:cNvSpPr>
          <p:nvPr>
            <p:ph type="sldNum" idx="12"/>
          </p:nvPr>
        </p:nvSpPr>
        <p:spPr>
          <a:ln/>
        </p:spPr>
        <p:txBody>
          <a:bodyPr/>
          <a:lstStyle>
            <a:lvl1pPr>
              <a:defRPr/>
            </a:lvl1pPr>
          </a:lstStyle>
          <a:p>
            <a:fld id="{6E071574-8BF1-4293-80C6-11234EABD151}" type="slidenum">
              <a:rPr lang="nl-NL" altLang="nl-NL"/>
              <a:pPr/>
              <a:t>‹nr.›</a:t>
            </a:fld>
            <a:endParaRPr lang="nl-NL" altLang="nl-NL"/>
          </a:p>
        </p:txBody>
      </p:sp>
    </p:spTree>
    <p:extLst>
      <p:ext uri="{BB962C8B-B14F-4D97-AF65-F5344CB8AC3E}">
        <p14:creationId xmlns:p14="http://schemas.microsoft.com/office/powerpoint/2010/main" val="26397245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7D81D840-6072-442C-B9BC-1E039C97C76B}" type="slidenum">
              <a:rPr lang="nl-NL" altLang="nl-NL"/>
              <a:pPr/>
              <a:t>‹nr.›</a:t>
            </a:fld>
            <a:endParaRPr lang="nl-NL" altLang="nl-NL"/>
          </a:p>
        </p:txBody>
      </p:sp>
    </p:spTree>
    <p:extLst>
      <p:ext uri="{BB962C8B-B14F-4D97-AF65-F5344CB8AC3E}">
        <p14:creationId xmlns:p14="http://schemas.microsoft.com/office/powerpoint/2010/main" val="5381194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5C639738-73A0-406E-A80B-78E195C5A0B1}" type="slidenum">
              <a:rPr lang="nl-NL" altLang="nl-NL"/>
              <a:pPr/>
              <a:t>‹nr.›</a:t>
            </a:fld>
            <a:endParaRPr lang="nl-NL" altLang="nl-NL"/>
          </a:p>
        </p:txBody>
      </p:sp>
    </p:spTree>
    <p:extLst>
      <p:ext uri="{BB962C8B-B14F-4D97-AF65-F5344CB8AC3E}">
        <p14:creationId xmlns:p14="http://schemas.microsoft.com/office/powerpoint/2010/main" val="32748065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A0241E4E-F275-4620-96EE-C6604D636049}" type="slidenum">
              <a:rPr lang="nl-NL" altLang="nl-NL"/>
              <a:pPr/>
              <a:t>‹nr.›</a:t>
            </a:fld>
            <a:endParaRPr lang="nl-NL" altLang="nl-NL"/>
          </a:p>
        </p:txBody>
      </p:sp>
    </p:spTree>
    <p:extLst>
      <p:ext uri="{BB962C8B-B14F-4D97-AF65-F5344CB8AC3E}">
        <p14:creationId xmlns:p14="http://schemas.microsoft.com/office/powerpoint/2010/main" val="10341541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286625" y="287338"/>
            <a:ext cx="2260600" cy="7354887"/>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03238" y="287338"/>
            <a:ext cx="6630987" cy="735488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8FD46303-C388-4947-B9F7-40E34F47B703}" type="slidenum">
              <a:rPr lang="nl-NL" altLang="nl-NL"/>
              <a:pPr/>
              <a:t>‹nr.›</a:t>
            </a:fld>
            <a:endParaRPr lang="nl-NL" altLang="nl-NL"/>
          </a:p>
        </p:txBody>
      </p:sp>
    </p:spTree>
    <p:extLst>
      <p:ext uri="{BB962C8B-B14F-4D97-AF65-F5344CB8AC3E}">
        <p14:creationId xmlns:p14="http://schemas.microsoft.com/office/powerpoint/2010/main" val="37128270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BD149B9C-6134-4B1F-906C-C4E93AA8EAC6}" type="slidenum">
              <a:rPr lang="nl-NL" altLang="nl-NL"/>
              <a:pPr/>
              <a:t>‹nr.›</a:t>
            </a:fld>
            <a:endParaRPr lang="nl-NL" altLang="nl-NL"/>
          </a:p>
        </p:txBody>
      </p:sp>
    </p:spTree>
    <p:extLst>
      <p:ext uri="{BB962C8B-B14F-4D97-AF65-F5344CB8AC3E}">
        <p14:creationId xmlns:p14="http://schemas.microsoft.com/office/powerpoint/2010/main" val="3054645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endParaRPr lang="nl-NL"/>
          </a:p>
        </p:txBody>
      </p:sp>
      <p:sp>
        <p:nvSpPr>
          <p:cNvPr id="6" name="Rectangle 4"/>
          <p:cNvSpPr>
            <a:spLocks noGrp="1" noChangeArrowheads="1"/>
          </p:cNvSpPr>
          <p:nvPr>
            <p:ph type="ftr" idx="11"/>
          </p:nvPr>
        </p:nvSpPr>
        <p:spPr>
          <a:ln/>
        </p:spPr>
        <p:txBody>
          <a:bodyPr/>
          <a:lstStyle>
            <a:lvl1pPr>
              <a:defRPr/>
            </a:lvl1pPr>
          </a:lstStyle>
          <a:p>
            <a:pPr>
              <a:defRPr/>
            </a:pPr>
            <a:endParaRPr lang="nl-NL"/>
          </a:p>
        </p:txBody>
      </p:sp>
      <p:sp>
        <p:nvSpPr>
          <p:cNvPr id="7" name="Rectangle 5"/>
          <p:cNvSpPr>
            <a:spLocks noGrp="1" noChangeArrowheads="1"/>
          </p:cNvSpPr>
          <p:nvPr>
            <p:ph type="sldNum" idx="12"/>
          </p:nvPr>
        </p:nvSpPr>
        <p:spPr>
          <a:ln/>
        </p:spPr>
        <p:txBody>
          <a:bodyPr/>
          <a:lstStyle>
            <a:lvl1pPr>
              <a:defRPr/>
            </a:lvl1pPr>
          </a:lstStyle>
          <a:p>
            <a:fld id="{FC7E0B26-D4C3-48B0-A4D6-E0FEC6376614}" type="slidenum">
              <a:rPr lang="nl-NL" altLang="nl-NL"/>
              <a:pPr/>
              <a:t>‹nr.›</a:t>
            </a:fld>
            <a:endParaRPr lang="nl-NL" altLang="nl-NL"/>
          </a:p>
        </p:txBody>
      </p:sp>
    </p:spTree>
    <p:extLst>
      <p:ext uri="{BB962C8B-B14F-4D97-AF65-F5344CB8AC3E}">
        <p14:creationId xmlns:p14="http://schemas.microsoft.com/office/powerpoint/2010/main" val="13384117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182DF817-56B9-4CF3-B827-18B3F89CE8D0}" type="slidenum">
              <a:rPr lang="nl-NL" altLang="nl-NL"/>
              <a:pPr/>
              <a:t>‹nr.›</a:t>
            </a:fld>
            <a:endParaRPr lang="nl-NL" altLang="nl-NL"/>
          </a:p>
        </p:txBody>
      </p:sp>
    </p:spTree>
    <p:extLst>
      <p:ext uri="{BB962C8B-B14F-4D97-AF65-F5344CB8AC3E}">
        <p14:creationId xmlns:p14="http://schemas.microsoft.com/office/powerpoint/2010/main" val="8563497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C62BE56A-F719-47D9-9B0C-41B36BDEB30F}" type="slidenum">
              <a:rPr lang="nl-NL" altLang="nl-NL"/>
              <a:pPr/>
              <a:t>‹nr.›</a:t>
            </a:fld>
            <a:endParaRPr lang="nl-NL" altLang="nl-NL"/>
          </a:p>
        </p:txBody>
      </p:sp>
    </p:spTree>
    <p:extLst>
      <p:ext uri="{BB962C8B-B14F-4D97-AF65-F5344CB8AC3E}">
        <p14:creationId xmlns:p14="http://schemas.microsoft.com/office/powerpoint/2010/main" val="39617686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03238" y="1824038"/>
            <a:ext cx="4445000"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0638" y="1824038"/>
            <a:ext cx="4446587"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217C51C3-7126-4CC9-8E50-26C1F929CB54}" type="slidenum">
              <a:rPr lang="nl-NL" altLang="nl-NL"/>
              <a:pPr/>
              <a:t>‹nr.›</a:t>
            </a:fld>
            <a:endParaRPr lang="nl-NL" altLang="nl-NL"/>
          </a:p>
        </p:txBody>
      </p:sp>
    </p:spTree>
    <p:extLst>
      <p:ext uri="{BB962C8B-B14F-4D97-AF65-F5344CB8AC3E}">
        <p14:creationId xmlns:p14="http://schemas.microsoft.com/office/powerpoint/2010/main" val="29981663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idx="10"/>
          </p:nvPr>
        </p:nvSpPr>
        <p:spPr>
          <a:ln/>
        </p:spPr>
        <p:txBody>
          <a:bodyPr/>
          <a:lstStyle>
            <a:lvl1pPr>
              <a:defRPr/>
            </a:lvl1pPr>
          </a:lstStyle>
          <a:p>
            <a:pPr>
              <a:defRPr/>
            </a:pPr>
            <a:endParaRPr lang="nl-NL"/>
          </a:p>
        </p:txBody>
      </p:sp>
      <p:sp>
        <p:nvSpPr>
          <p:cNvPr id="8" name="Rectangle 5"/>
          <p:cNvSpPr>
            <a:spLocks noGrp="1" noChangeArrowheads="1"/>
          </p:cNvSpPr>
          <p:nvPr>
            <p:ph type="ftr" idx="11"/>
          </p:nvPr>
        </p:nvSpPr>
        <p:spPr>
          <a:ln/>
        </p:spPr>
        <p:txBody>
          <a:bodyPr/>
          <a:lstStyle>
            <a:lvl1pPr>
              <a:defRPr/>
            </a:lvl1pPr>
          </a:lstStyle>
          <a:p>
            <a:pPr>
              <a:defRPr/>
            </a:pPr>
            <a:endParaRPr lang="nl-NL"/>
          </a:p>
        </p:txBody>
      </p:sp>
      <p:sp>
        <p:nvSpPr>
          <p:cNvPr id="9" name="Rectangle 6"/>
          <p:cNvSpPr>
            <a:spLocks noGrp="1" noChangeArrowheads="1"/>
          </p:cNvSpPr>
          <p:nvPr>
            <p:ph type="sldNum" idx="12"/>
          </p:nvPr>
        </p:nvSpPr>
        <p:spPr>
          <a:ln/>
        </p:spPr>
        <p:txBody>
          <a:bodyPr/>
          <a:lstStyle>
            <a:lvl1pPr>
              <a:defRPr/>
            </a:lvl1pPr>
          </a:lstStyle>
          <a:p>
            <a:fld id="{C830B1F8-7004-4A0B-AD43-BECB27992A8E}" type="slidenum">
              <a:rPr lang="nl-NL" altLang="nl-NL"/>
              <a:pPr/>
              <a:t>‹nr.›</a:t>
            </a:fld>
            <a:endParaRPr lang="nl-NL" altLang="nl-NL"/>
          </a:p>
        </p:txBody>
      </p:sp>
    </p:spTree>
    <p:extLst>
      <p:ext uri="{BB962C8B-B14F-4D97-AF65-F5344CB8AC3E}">
        <p14:creationId xmlns:p14="http://schemas.microsoft.com/office/powerpoint/2010/main" val="23089452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idx="10"/>
          </p:nvPr>
        </p:nvSpPr>
        <p:spPr>
          <a:ln/>
        </p:spPr>
        <p:txBody>
          <a:bodyPr/>
          <a:lstStyle>
            <a:lvl1pPr>
              <a:defRPr/>
            </a:lvl1pPr>
          </a:lstStyle>
          <a:p>
            <a:pPr>
              <a:defRPr/>
            </a:pPr>
            <a:endParaRPr lang="nl-NL"/>
          </a:p>
        </p:txBody>
      </p:sp>
      <p:sp>
        <p:nvSpPr>
          <p:cNvPr id="4" name="Rectangle 5"/>
          <p:cNvSpPr>
            <a:spLocks noGrp="1" noChangeArrowheads="1"/>
          </p:cNvSpPr>
          <p:nvPr>
            <p:ph type="ftr" idx="11"/>
          </p:nvPr>
        </p:nvSpPr>
        <p:spPr>
          <a:ln/>
        </p:spPr>
        <p:txBody>
          <a:bodyPr/>
          <a:lstStyle>
            <a:lvl1pPr>
              <a:defRPr/>
            </a:lvl1pPr>
          </a:lstStyle>
          <a:p>
            <a:pPr>
              <a:defRPr/>
            </a:pPr>
            <a:endParaRPr lang="nl-NL"/>
          </a:p>
        </p:txBody>
      </p:sp>
      <p:sp>
        <p:nvSpPr>
          <p:cNvPr id="5" name="Rectangle 6"/>
          <p:cNvSpPr>
            <a:spLocks noGrp="1" noChangeArrowheads="1"/>
          </p:cNvSpPr>
          <p:nvPr>
            <p:ph type="sldNum" idx="12"/>
          </p:nvPr>
        </p:nvSpPr>
        <p:spPr>
          <a:ln/>
        </p:spPr>
        <p:txBody>
          <a:bodyPr/>
          <a:lstStyle>
            <a:lvl1pPr>
              <a:defRPr/>
            </a:lvl1pPr>
          </a:lstStyle>
          <a:p>
            <a:fld id="{59774122-01CD-4997-9E70-4AF977538AB3}" type="slidenum">
              <a:rPr lang="nl-NL" altLang="nl-NL"/>
              <a:pPr/>
              <a:t>‹nr.›</a:t>
            </a:fld>
            <a:endParaRPr lang="nl-NL" altLang="nl-NL"/>
          </a:p>
        </p:txBody>
      </p:sp>
    </p:spTree>
    <p:extLst>
      <p:ext uri="{BB962C8B-B14F-4D97-AF65-F5344CB8AC3E}">
        <p14:creationId xmlns:p14="http://schemas.microsoft.com/office/powerpoint/2010/main" val="7998402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nl-NL"/>
          </a:p>
        </p:txBody>
      </p:sp>
      <p:sp>
        <p:nvSpPr>
          <p:cNvPr id="3" name="Rectangle 5"/>
          <p:cNvSpPr>
            <a:spLocks noGrp="1" noChangeArrowheads="1"/>
          </p:cNvSpPr>
          <p:nvPr>
            <p:ph type="ftr" idx="11"/>
          </p:nvPr>
        </p:nvSpPr>
        <p:spPr>
          <a:ln/>
        </p:spPr>
        <p:txBody>
          <a:bodyPr/>
          <a:lstStyle>
            <a:lvl1pPr>
              <a:defRPr/>
            </a:lvl1pPr>
          </a:lstStyle>
          <a:p>
            <a:pPr>
              <a:defRPr/>
            </a:pPr>
            <a:endParaRPr lang="nl-NL"/>
          </a:p>
        </p:txBody>
      </p:sp>
      <p:sp>
        <p:nvSpPr>
          <p:cNvPr id="4" name="Rectangle 6"/>
          <p:cNvSpPr>
            <a:spLocks noGrp="1" noChangeArrowheads="1"/>
          </p:cNvSpPr>
          <p:nvPr>
            <p:ph type="sldNum" idx="12"/>
          </p:nvPr>
        </p:nvSpPr>
        <p:spPr>
          <a:ln/>
        </p:spPr>
        <p:txBody>
          <a:bodyPr/>
          <a:lstStyle>
            <a:lvl1pPr>
              <a:defRPr/>
            </a:lvl1pPr>
          </a:lstStyle>
          <a:p>
            <a:fld id="{9369A4C8-D26D-4E25-90FA-3C556DD247C1}" type="slidenum">
              <a:rPr lang="nl-NL" altLang="nl-NL"/>
              <a:pPr/>
              <a:t>‹nr.›</a:t>
            </a:fld>
            <a:endParaRPr lang="nl-NL" altLang="nl-NL"/>
          </a:p>
        </p:txBody>
      </p:sp>
    </p:spTree>
    <p:extLst>
      <p:ext uri="{BB962C8B-B14F-4D97-AF65-F5344CB8AC3E}">
        <p14:creationId xmlns:p14="http://schemas.microsoft.com/office/powerpoint/2010/main" val="37810181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4D552FB2-1743-4550-9202-9AD0F23D0C92}" type="slidenum">
              <a:rPr lang="nl-NL" altLang="nl-NL"/>
              <a:pPr/>
              <a:t>‹nr.›</a:t>
            </a:fld>
            <a:endParaRPr lang="nl-NL" altLang="nl-NL"/>
          </a:p>
        </p:txBody>
      </p:sp>
    </p:spTree>
    <p:extLst>
      <p:ext uri="{BB962C8B-B14F-4D97-AF65-F5344CB8AC3E}">
        <p14:creationId xmlns:p14="http://schemas.microsoft.com/office/powerpoint/2010/main" val="11186370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idx="10"/>
          </p:nvPr>
        </p:nvSpPr>
        <p:spPr>
          <a:ln/>
        </p:spPr>
        <p:txBody>
          <a:bodyPr/>
          <a:lstStyle>
            <a:lvl1pPr>
              <a:defRPr/>
            </a:lvl1pPr>
          </a:lstStyle>
          <a:p>
            <a:pPr>
              <a:defRPr/>
            </a:pPr>
            <a:endParaRPr lang="nl-NL"/>
          </a:p>
        </p:txBody>
      </p:sp>
      <p:sp>
        <p:nvSpPr>
          <p:cNvPr id="6" name="Rectangle 5"/>
          <p:cNvSpPr>
            <a:spLocks noGrp="1" noChangeArrowheads="1"/>
          </p:cNvSpPr>
          <p:nvPr>
            <p:ph type="ftr" idx="11"/>
          </p:nvPr>
        </p:nvSpPr>
        <p:spPr>
          <a:ln/>
        </p:spPr>
        <p:txBody>
          <a:bodyPr/>
          <a:lstStyle>
            <a:lvl1pPr>
              <a:defRPr/>
            </a:lvl1pPr>
          </a:lstStyle>
          <a:p>
            <a:pPr>
              <a:defRPr/>
            </a:pPr>
            <a:endParaRPr lang="nl-NL"/>
          </a:p>
        </p:txBody>
      </p:sp>
      <p:sp>
        <p:nvSpPr>
          <p:cNvPr id="7" name="Rectangle 6"/>
          <p:cNvSpPr>
            <a:spLocks noGrp="1" noChangeArrowheads="1"/>
          </p:cNvSpPr>
          <p:nvPr>
            <p:ph type="sldNum" idx="12"/>
          </p:nvPr>
        </p:nvSpPr>
        <p:spPr>
          <a:ln/>
        </p:spPr>
        <p:txBody>
          <a:bodyPr/>
          <a:lstStyle>
            <a:lvl1pPr>
              <a:defRPr/>
            </a:lvl1pPr>
          </a:lstStyle>
          <a:p>
            <a:fld id="{0E4897FB-7312-4BE0-9372-213D1524AB1C}" type="slidenum">
              <a:rPr lang="nl-NL" altLang="nl-NL"/>
              <a:pPr/>
              <a:t>‹nr.›</a:t>
            </a:fld>
            <a:endParaRPr lang="nl-NL" altLang="nl-NL"/>
          </a:p>
        </p:txBody>
      </p:sp>
    </p:spTree>
    <p:extLst>
      <p:ext uri="{BB962C8B-B14F-4D97-AF65-F5344CB8AC3E}">
        <p14:creationId xmlns:p14="http://schemas.microsoft.com/office/powerpoint/2010/main" val="26803391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24A044AB-778C-4C72-BD6F-3400F82A5A23}" type="slidenum">
              <a:rPr lang="nl-NL" altLang="nl-NL"/>
              <a:pPr/>
              <a:t>‹nr.›</a:t>
            </a:fld>
            <a:endParaRPr lang="nl-NL" altLang="nl-NL"/>
          </a:p>
        </p:txBody>
      </p:sp>
    </p:spTree>
    <p:extLst>
      <p:ext uri="{BB962C8B-B14F-4D97-AF65-F5344CB8AC3E}">
        <p14:creationId xmlns:p14="http://schemas.microsoft.com/office/powerpoint/2010/main" val="33815473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286625" y="287338"/>
            <a:ext cx="2260600" cy="58928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03238" y="287338"/>
            <a:ext cx="6630987" cy="58928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idx="10"/>
          </p:nvPr>
        </p:nvSpPr>
        <p:spPr>
          <a:ln/>
        </p:spPr>
        <p:txBody>
          <a:bodyPr/>
          <a:lstStyle>
            <a:lvl1pPr>
              <a:defRPr/>
            </a:lvl1pPr>
          </a:lstStyle>
          <a:p>
            <a:pPr>
              <a:defRPr/>
            </a:pPr>
            <a:endParaRPr lang="nl-NL"/>
          </a:p>
        </p:txBody>
      </p:sp>
      <p:sp>
        <p:nvSpPr>
          <p:cNvPr id="5" name="Rectangle 5"/>
          <p:cNvSpPr>
            <a:spLocks noGrp="1" noChangeArrowheads="1"/>
          </p:cNvSpPr>
          <p:nvPr>
            <p:ph type="ftr" idx="11"/>
          </p:nvPr>
        </p:nvSpPr>
        <p:spPr>
          <a:ln/>
        </p:spPr>
        <p:txBody>
          <a:bodyPr/>
          <a:lstStyle>
            <a:lvl1pPr>
              <a:defRPr/>
            </a:lvl1pPr>
          </a:lstStyle>
          <a:p>
            <a:pPr>
              <a:defRPr/>
            </a:pPr>
            <a:endParaRPr lang="nl-NL"/>
          </a:p>
        </p:txBody>
      </p:sp>
      <p:sp>
        <p:nvSpPr>
          <p:cNvPr id="6" name="Rectangle 6"/>
          <p:cNvSpPr>
            <a:spLocks noGrp="1" noChangeArrowheads="1"/>
          </p:cNvSpPr>
          <p:nvPr>
            <p:ph type="sldNum" idx="12"/>
          </p:nvPr>
        </p:nvSpPr>
        <p:spPr>
          <a:ln/>
        </p:spPr>
        <p:txBody>
          <a:bodyPr/>
          <a:lstStyle>
            <a:lvl1pPr>
              <a:defRPr/>
            </a:lvl1pPr>
          </a:lstStyle>
          <a:p>
            <a:fld id="{0EAE9FBA-C01E-49EB-9C19-6C508A405559}" type="slidenum">
              <a:rPr lang="nl-NL" altLang="nl-NL"/>
              <a:pPr/>
              <a:t>‹nr.›</a:t>
            </a:fld>
            <a:endParaRPr lang="nl-NL" altLang="nl-NL"/>
          </a:p>
        </p:txBody>
      </p:sp>
    </p:spTree>
    <p:extLst>
      <p:ext uri="{BB962C8B-B14F-4D97-AF65-F5344CB8AC3E}">
        <p14:creationId xmlns:p14="http://schemas.microsoft.com/office/powerpoint/2010/main" val="87189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9.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0.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8.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42400" cy="1233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1027" name="Rectangle 2"/>
          <p:cNvSpPr>
            <a:spLocks noGrp="1" noChangeArrowheads="1"/>
          </p:cNvSpPr>
          <p:nvPr>
            <p:ph type="body" idx="1"/>
          </p:nvPr>
        </p:nvSpPr>
        <p:spPr bwMode="auto">
          <a:xfrm>
            <a:off x="503238" y="1768475"/>
            <a:ext cx="9042400"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2" name="Rectangle 3"/>
          <p:cNvSpPr>
            <a:spLocks noGrp="1" noChangeArrowheads="1"/>
          </p:cNvSpPr>
          <p:nvPr>
            <p:ph type="dt"/>
          </p:nvPr>
        </p:nvSpPr>
        <p:spPr bwMode="auto">
          <a:xfrm>
            <a:off x="50323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stStyle>
          <a:p>
            <a:pPr>
              <a:defRPr/>
            </a:pPr>
            <a:endParaRPr lang="nl-NL"/>
          </a:p>
        </p:txBody>
      </p:sp>
      <p:sp>
        <p:nvSpPr>
          <p:cNvPr id="1028" name="Rectangle 4"/>
          <p:cNvSpPr>
            <a:spLocks noGrp="1" noChangeArrowheads="1"/>
          </p:cNvSpPr>
          <p:nvPr>
            <p:ph type="ftr"/>
          </p:nvPr>
        </p:nvSpPr>
        <p:spPr bwMode="auto">
          <a:xfrm>
            <a:off x="3448050" y="6886575"/>
            <a:ext cx="316706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stStyle>
          <a:p>
            <a:pPr>
              <a:defRPr/>
            </a:pPr>
            <a:endParaRPr lang="nl-NL"/>
          </a:p>
        </p:txBody>
      </p:sp>
      <p:sp>
        <p:nvSpPr>
          <p:cNvPr id="1029" name="Rectangle 5"/>
          <p:cNvSpPr>
            <a:spLocks noGrp="1" noChangeArrowheads="1"/>
          </p:cNvSpPr>
          <p:nvPr>
            <p:ph type="sldNum"/>
          </p:nvPr>
        </p:nvSpPr>
        <p:spPr bwMode="auto">
          <a:xfrm>
            <a:off x="722788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EDD80D5B-42E2-4D56-8621-155104108404}"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0"/>
            <a:ext cx="10079038" cy="7564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2"/>
          <p:cNvSpPr>
            <a:spLocks noGrp="1" noChangeArrowheads="1"/>
          </p:cNvSpPr>
          <p:nvPr>
            <p:ph type="title"/>
          </p:nvPr>
        </p:nvSpPr>
        <p:spPr bwMode="auto">
          <a:xfrm>
            <a:off x="503238" y="287338"/>
            <a:ext cx="9043987" cy="83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10244" name="Rectangle 3"/>
          <p:cNvSpPr>
            <a:spLocks noGrp="1" noChangeArrowheads="1"/>
          </p:cNvSpPr>
          <p:nvPr>
            <p:ph type="body" idx="1"/>
          </p:nvPr>
        </p:nvSpPr>
        <p:spPr bwMode="auto">
          <a:xfrm>
            <a:off x="503238" y="1824038"/>
            <a:ext cx="9043987"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2" name="Rectangle 4"/>
          <p:cNvSpPr>
            <a:spLocks noGrp="1" noChangeArrowheads="1"/>
          </p:cNvSpPr>
          <p:nvPr>
            <p:ph type="dt"/>
          </p:nvPr>
        </p:nvSpPr>
        <p:spPr bwMode="auto">
          <a:xfrm>
            <a:off x="50323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449263" algn="l"/>
                <a:tab pos="898525" algn="l"/>
                <a:tab pos="1347788" algn="l"/>
                <a:tab pos="1797050" algn="l"/>
                <a:tab pos="2246313" algn="l"/>
              </a:tabLst>
              <a:defRPr sz="1400">
                <a:solidFill>
                  <a:srgbClr val="000000"/>
                </a:solidFill>
                <a:latin typeface="Times New Roman" pitchFamily="16" charset="0"/>
                <a:ea typeface="Microsoft YaHei" charset="-122"/>
                <a:cs typeface="Segoe UI" charset="0"/>
              </a:defRPr>
            </a:lvl1pPr>
          </a:lstStyle>
          <a:p>
            <a:pPr>
              <a:defRPr/>
            </a:pPr>
            <a:endParaRPr lang="nl-NL"/>
          </a:p>
        </p:txBody>
      </p:sp>
      <p:sp>
        <p:nvSpPr>
          <p:cNvPr id="10245" name="Rectangle 5"/>
          <p:cNvSpPr>
            <a:spLocks noGrp="1" noChangeArrowheads="1"/>
          </p:cNvSpPr>
          <p:nvPr>
            <p:ph type="ftr"/>
          </p:nvPr>
        </p:nvSpPr>
        <p:spPr bwMode="auto">
          <a:xfrm>
            <a:off x="3446463" y="6886575"/>
            <a:ext cx="316706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Microsoft YaHei" charset="-122"/>
                <a:cs typeface="Segoe UI" charset="0"/>
              </a:defRPr>
            </a:lvl1pPr>
          </a:lstStyle>
          <a:p>
            <a:pPr>
              <a:defRPr/>
            </a:pPr>
            <a:endParaRPr lang="nl-NL"/>
          </a:p>
        </p:txBody>
      </p:sp>
      <p:sp>
        <p:nvSpPr>
          <p:cNvPr id="10246" name="Rectangle 6"/>
          <p:cNvSpPr>
            <a:spLocks noGrp="1" noChangeArrowheads="1"/>
          </p:cNvSpPr>
          <p:nvPr>
            <p:ph type="sldNum"/>
          </p:nvPr>
        </p:nvSpPr>
        <p:spPr bwMode="auto">
          <a:xfrm>
            <a:off x="7226300" y="6886575"/>
            <a:ext cx="23193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fld id="{80E480FA-1010-4952-B726-564FC30B8039}"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Droid Sans Fallback" charset="0"/>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Droid Sans Fallback" charset="0"/>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Droid Sans Fallback" charset="0"/>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Droid Sans Fallback" charset="0"/>
          <a:cs typeface="Droid Sans Fallback"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63"/>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75"/>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75"/>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75"/>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75"/>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75"/>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4763"/>
            <a:ext cx="10079038" cy="7554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Rectangle 2"/>
          <p:cNvSpPr>
            <a:spLocks noGrp="1" noChangeArrowheads="1"/>
          </p:cNvSpPr>
          <p:nvPr>
            <p:ph type="title"/>
          </p:nvPr>
        </p:nvSpPr>
        <p:spPr bwMode="auto">
          <a:xfrm>
            <a:off x="3455988" y="479425"/>
            <a:ext cx="3140075"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11268" name="Rectangle 3"/>
          <p:cNvSpPr>
            <a:spLocks noGrp="1" noChangeArrowheads="1"/>
          </p:cNvSpPr>
          <p:nvPr>
            <p:ph type="body" idx="1"/>
          </p:nvPr>
        </p:nvSpPr>
        <p:spPr bwMode="auto">
          <a:xfrm>
            <a:off x="990600" y="1824038"/>
            <a:ext cx="8070850" cy="5818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2" name="Rectangle 4"/>
          <p:cNvSpPr>
            <a:spLocks noGrp="1" noChangeArrowheads="1"/>
          </p:cNvSpPr>
          <p:nvPr>
            <p:ph type="dt"/>
          </p:nvPr>
        </p:nvSpPr>
        <p:spPr bwMode="auto">
          <a:xfrm>
            <a:off x="647700" y="6888163"/>
            <a:ext cx="23193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449263" algn="l"/>
                <a:tab pos="898525" algn="l"/>
                <a:tab pos="1347788" algn="l"/>
                <a:tab pos="1797050" algn="l"/>
                <a:tab pos="2246313" algn="l"/>
              </a:tabLst>
              <a:defRPr sz="1400">
                <a:solidFill>
                  <a:srgbClr val="000000"/>
                </a:solidFill>
                <a:latin typeface="Times New Roman" pitchFamily="16" charset="0"/>
                <a:ea typeface="Microsoft YaHei" charset="-122"/>
                <a:cs typeface="Segoe UI" charset="0"/>
              </a:defRPr>
            </a:lvl1pPr>
          </a:lstStyle>
          <a:p>
            <a:pPr>
              <a:defRPr/>
            </a:pPr>
            <a:endParaRPr lang="nl-NL"/>
          </a:p>
        </p:txBody>
      </p:sp>
      <p:sp>
        <p:nvSpPr>
          <p:cNvPr id="11269" name="Rectangle 5"/>
          <p:cNvSpPr>
            <a:spLocks noGrp="1" noChangeArrowheads="1"/>
          </p:cNvSpPr>
          <p:nvPr>
            <p:ph type="ftr"/>
          </p:nvPr>
        </p:nvSpPr>
        <p:spPr bwMode="auto">
          <a:xfrm>
            <a:off x="3448050" y="6886575"/>
            <a:ext cx="316706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Microsoft YaHei" charset="-122"/>
                <a:cs typeface="Segoe UI" charset="0"/>
              </a:defRPr>
            </a:lvl1pPr>
          </a:lstStyle>
          <a:p>
            <a:pPr>
              <a:defRPr/>
            </a:pPr>
            <a:endParaRPr lang="nl-NL"/>
          </a:p>
        </p:txBody>
      </p:sp>
      <p:sp>
        <p:nvSpPr>
          <p:cNvPr id="11270" name="Rectangle 6"/>
          <p:cNvSpPr>
            <a:spLocks noGrp="1" noChangeArrowheads="1"/>
          </p:cNvSpPr>
          <p:nvPr>
            <p:ph type="sldNum"/>
          </p:nvPr>
        </p:nvSpPr>
        <p:spPr bwMode="auto">
          <a:xfrm>
            <a:off x="7083425" y="6888163"/>
            <a:ext cx="23193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fld id="{CC891A8C-3C30-48D9-812E-6B560128B9F3}"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Droid Sans Fallback" charset="0"/>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Droid Sans Fallback" charset="0"/>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Droid Sans Fallback" charset="0"/>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Droid Sans Fallback" charset="0"/>
          <a:cs typeface="Droid Sans Fallback"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itchFamily="18" charset="0"/>
        <a:defRPr sz="3200">
          <a:solidFill>
            <a:srgbClr val="FFFFFF"/>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800">
          <a:solidFill>
            <a:srgbClr val="FFFFFF"/>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400">
          <a:solidFill>
            <a:srgbClr val="FFFFFF"/>
          </a:solidFill>
          <a:latin typeface="+mn-lt"/>
          <a:ea typeface="+mn-ea"/>
          <a:cs typeface="+mn-cs"/>
        </a:defRPr>
      </a:lvl3pPr>
      <a:lvl4pPr marL="1600200" indent="-228600" algn="l" defTabSz="449263" rtl="0" eaLnBrk="0" fontAlgn="base" hangingPunct="0">
        <a:lnSpc>
          <a:spcPct val="93000"/>
        </a:lnSpc>
        <a:spcBef>
          <a:spcPct val="0"/>
        </a:spcBef>
        <a:spcAft>
          <a:spcPts val="563"/>
        </a:spcAft>
        <a:buClr>
          <a:srgbClr val="000000"/>
        </a:buClr>
        <a:buSzPct val="100000"/>
        <a:buFont typeface="Times New Roman" pitchFamily="18" charset="0"/>
        <a:defRPr sz="2000">
          <a:solidFill>
            <a:srgbClr val="FFFFFF"/>
          </a:solidFill>
          <a:latin typeface="+mn-lt"/>
          <a:ea typeface="+mn-ea"/>
          <a:cs typeface="+mn-cs"/>
        </a:defRPr>
      </a:lvl4pPr>
      <a:lvl5pPr marL="2057400" indent="-228600" algn="l" defTabSz="449263" rtl="0" eaLnBrk="0" fontAlgn="base" hangingPunct="0">
        <a:lnSpc>
          <a:spcPct val="93000"/>
        </a:lnSpc>
        <a:spcBef>
          <a:spcPct val="0"/>
        </a:spcBef>
        <a:spcAft>
          <a:spcPts val="275"/>
        </a:spcAft>
        <a:buClr>
          <a:srgbClr val="000000"/>
        </a:buClr>
        <a:buSzPct val="100000"/>
        <a:buFont typeface="Times New Roman" pitchFamily="18" charset="0"/>
        <a:defRPr sz="2000">
          <a:solidFill>
            <a:srgbClr val="FFFFFF"/>
          </a:solidFill>
          <a:latin typeface="+mn-lt"/>
          <a:ea typeface="+mn-ea"/>
          <a:cs typeface="+mn-cs"/>
        </a:defRPr>
      </a:lvl5pPr>
      <a:lvl6pPr marL="2514600" indent="-228600" algn="l" defTabSz="449263" rtl="0" fontAlgn="base" hangingPunct="0">
        <a:lnSpc>
          <a:spcPct val="93000"/>
        </a:lnSpc>
        <a:spcBef>
          <a:spcPct val="0"/>
        </a:spcBef>
        <a:spcAft>
          <a:spcPts val="275"/>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49263" rtl="0" fontAlgn="base" hangingPunct="0">
        <a:lnSpc>
          <a:spcPct val="93000"/>
        </a:lnSpc>
        <a:spcBef>
          <a:spcPct val="0"/>
        </a:spcBef>
        <a:spcAft>
          <a:spcPts val="275"/>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49263" rtl="0" fontAlgn="base" hangingPunct="0">
        <a:lnSpc>
          <a:spcPct val="93000"/>
        </a:lnSpc>
        <a:spcBef>
          <a:spcPct val="0"/>
        </a:spcBef>
        <a:spcAft>
          <a:spcPts val="275"/>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49263" rtl="0" fontAlgn="base" hangingPunct="0">
        <a:lnSpc>
          <a:spcPct val="93000"/>
        </a:lnSpc>
        <a:spcBef>
          <a:spcPct val="0"/>
        </a:spcBef>
        <a:spcAft>
          <a:spcPts val="275"/>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007903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Rectangle 2"/>
          <p:cNvSpPr>
            <a:spLocks noGrp="1" noChangeArrowheads="1"/>
          </p:cNvSpPr>
          <p:nvPr>
            <p:ph type="title"/>
          </p:nvPr>
        </p:nvSpPr>
        <p:spPr bwMode="auto">
          <a:xfrm>
            <a:off x="503238" y="287338"/>
            <a:ext cx="9043987"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2052" name="Rectangle 3"/>
          <p:cNvSpPr>
            <a:spLocks noGrp="1" noChangeArrowheads="1"/>
          </p:cNvSpPr>
          <p:nvPr>
            <p:ph type="body" idx="1"/>
          </p:nvPr>
        </p:nvSpPr>
        <p:spPr bwMode="auto">
          <a:xfrm>
            <a:off x="503238" y="1824038"/>
            <a:ext cx="9043987"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96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2" name="Rectangle 4"/>
          <p:cNvSpPr>
            <a:spLocks noGrp="1" noChangeArrowheads="1"/>
          </p:cNvSpPr>
          <p:nvPr>
            <p:ph type="dt"/>
          </p:nvPr>
        </p:nvSpPr>
        <p:spPr bwMode="auto">
          <a:xfrm>
            <a:off x="50323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449263" algn="l"/>
                <a:tab pos="898525" algn="l"/>
                <a:tab pos="1347788" algn="l"/>
                <a:tab pos="1797050" algn="l"/>
                <a:tab pos="2246313" algn="l"/>
              </a:tabLst>
              <a:defRPr sz="1400">
                <a:solidFill>
                  <a:srgbClr val="000000"/>
                </a:solidFill>
                <a:latin typeface="Times New Roman" pitchFamily="16" charset="0"/>
                <a:ea typeface="Microsoft YaHei" charset="-122"/>
                <a:cs typeface="Segoe UI" charset="0"/>
              </a:defRPr>
            </a:lvl1pPr>
          </a:lstStyle>
          <a:p>
            <a:pPr>
              <a:defRPr/>
            </a:pPr>
            <a:endParaRPr lang="nl-NL"/>
          </a:p>
        </p:txBody>
      </p:sp>
      <p:sp>
        <p:nvSpPr>
          <p:cNvPr id="2053" name="Rectangle 5"/>
          <p:cNvSpPr>
            <a:spLocks noGrp="1" noChangeArrowheads="1"/>
          </p:cNvSpPr>
          <p:nvPr>
            <p:ph type="ftr"/>
          </p:nvPr>
        </p:nvSpPr>
        <p:spPr bwMode="auto">
          <a:xfrm>
            <a:off x="3446463" y="6886575"/>
            <a:ext cx="316706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Microsoft YaHei" charset="-122"/>
                <a:cs typeface="Segoe UI" charset="0"/>
              </a:defRPr>
            </a:lvl1pPr>
          </a:lstStyle>
          <a:p>
            <a:pPr>
              <a:defRPr/>
            </a:pPr>
            <a:endParaRPr lang="nl-NL"/>
          </a:p>
        </p:txBody>
      </p:sp>
      <p:sp>
        <p:nvSpPr>
          <p:cNvPr id="2054" name="Rectangle 6"/>
          <p:cNvSpPr>
            <a:spLocks noGrp="1" noChangeArrowheads="1"/>
          </p:cNvSpPr>
          <p:nvPr>
            <p:ph type="sldNum"/>
          </p:nvPr>
        </p:nvSpPr>
        <p:spPr bwMode="auto">
          <a:xfrm>
            <a:off x="7226300" y="6886575"/>
            <a:ext cx="23193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fld id="{7D674AE8-65AB-4C09-BBB9-682AA6EFC708}"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8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800">
          <a:solidFill>
            <a:srgbClr val="000000"/>
          </a:solidFill>
          <a:latin typeface="Arial" charset="0"/>
          <a:ea typeface="Droid Sans Fallback" charset="0"/>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800">
          <a:solidFill>
            <a:srgbClr val="000000"/>
          </a:solidFill>
          <a:latin typeface="Arial" charset="0"/>
          <a:ea typeface="Droid Sans Fallback" charset="0"/>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800">
          <a:solidFill>
            <a:srgbClr val="000000"/>
          </a:solidFill>
          <a:latin typeface="Arial" charset="0"/>
          <a:ea typeface="Droid Sans Fallback" charset="0"/>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800">
          <a:solidFill>
            <a:srgbClr val="000000"/>
          </a:solidFill>
          <a:latin typeface="Arial" charset="0"/>
          <a:ea typeface="Droid Sans Fallback" charset="0"/>
          <a:cs typeface="Droid Sans Fallback"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538"/>
        </a:spcAft>
        <a:buClr>
          <a:srgbClr val="000000"/>
        </a:buClr>
        <a:buSzPct val="100000"/>
        <a:buFont typeface="Times New Roman" pitchFamily="18" charset="0"/>
        <a:defRPr sz="35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225"/>
        </a:spcAft>
        <a:buClr>
          <a:srgbClr val="000000"/>
        </a:buClr>
        <a:buSzPct val="100000"/>
        <a:buFont typeface="Times New Roman" pitchFamily="18" charset="0"/>
        <a:defRPr sz="30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925"/>
        </a:spcAft>
        <a:buClr>
          <a:srgbClr val="000000"/>
        </a:buClr>
        <a:buSzPct val="100000"/>
        <a:buFont typeface="Times New Roman" pitchFamily="18" charset="0"/>
        <a:defRPr sz="26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613"/>
        </a:spcAft>
        <a:buClr>
          <a:srgbClr val="000000"/>
        </a:buClr>
        <a:buSzPct val="100000"/>
        <a:buFont typeface="Times New Roman" pitchFamily="18" charset="0"/>
        <a:defRPr sz="2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313"/>
        </a:spcAft>
        <a:buClr>
          <a:srgbClr val="000000"/>
        </a:buClr>
        <a:buSzPct val="100000"/>
        <a:buFont typeface="Times New Roman" pitchFamily="18" charset="0"/>
        <a:defRPr sz="22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588" y="1588"/>
            <a:ext cx="10077450" cy="7562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Rectangle 2"/>
          <p:cNvSpPr>
            <a:spLocks noGrp="1" noChangeArrowheads="1"/>
          </p:cNvSpPr>
          <p:nvPr>
            <p:ph type="title"/>
          </p:nvPr>
        </p:nvSpPr>
        <p:spPr bwMode="auto">
          <a:xfrm>
            <a:off x="503238" y="287338"/>
            <a:ext cx="9043987"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3076" name="Rectangle 3"/>
          <p:cNvSpPr>
            <a:spLocks noGrp="1" noChangeArrowheads="1"/>
          </p:cNvSpPr>
          <p:nvPr>
            <p:ph type="body" idx="1"/>
          </p:nvPr>
        </p:nvSpPr>
        <p:spPr bwMode="auto">
          <a:xfrm>
            <a:off x="503238" y="1824038"/>
            <a:ext cx="9043987"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96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2" name="Rectangle 4"/>
          <p:cNvSpPr>
            <a:spLocks noGrp="1" noChangeArrowheads="1"/>
          </p:cNvSpPr>
          <p:nvPr>
            <p:ph type="dt"/>
          </p:nvPr>
        </p:nvSpPr>
        <p:spPr bwMode="auto">
          <a:xfrm>
            <a:off x="50323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449263" algn="l"/>
                <a:tab pos="898525" algn="l"/>
                <a:tab pos="1347788" algn="l"/>
                <a:tab pos="1797050" algn="l"/>
                <a:tab pos="2246313" algn="l"/>
              </a:tabLst>
              <a:defRPr sz="1400">
                <a:solidFill>
                  <a:srgbClr val="000000"/>
                </a:solidFill>
                <a:latin typeface="Times New Roman" pitchFamily="16" charset="0"/>
                <a:ea typeface="Microsoft YaHei" charset="-122"/>
                <a:cs typeface="Segoe UI" charset="0"/>
              </a:defRPr>
            </a:lvl1pPr>
          </a:lstStyle>
          <a:p>
            <a:pPr>
              <a:defRPr/>
            </a:pPr>
            <a:endParaRPr lang="nl-NL"/>
          </a:p>
        </p:txBody>
      </p:sp>
      <p:sp>
        <p:nvSpPr>
          <p:cNvPr id="3077" name="Rectangle 5"/>
          <p:cNvSpPr>
            <a:spLocks noGrp="1" noChangeArrowheads="1"/>
          </p:cNvSpPr>
          <p:nvPr>
            <p:ph type="ftr"/>
          </p:nvPr>
        </p:nvSpPr>
        <p:spPr bwMode="auto">
          <a:xfrm>
            <a:off x="3446463" y="6886575"/>
            <a:ext cx="316706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Microsoft YaHei" charset="-122"/>
                <a:cs typeface="Segoe UI" charset="0"/>
              </a:defRPr>
            </a:lvl1pPr>
          </a:lstStyle>
          <a:p>
            <a:pPr>
              <a:defRPr/>
            </a:pPr>
            <a:endParaRPr lang="nl-NL"/>
          </a:p>
        </p:txBody>
      </p:sp>
      <p:sp>
        <p:nvSpPr>
          <p:cNvPr id="3078" name="Rectangle 6"/>
          <p:cNvSpPr>
            <a:spLocks noGrp="1" noChangeArrowheads="1"/>
          </p:cNvSpPr>
          <p:nvPr>
            <p:ph type="sldNum"/>
          </p:nvPr>
        </p:nvSpPr>
        <p:spPr bwMode="auto">
          <a:xfrm>
            <a:off x="7226300" y="6886575"/>
            <a:ext cx="23193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fld id="{2A51500B-9B40-4930-AFAA-2A79A4D3B3E6}"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800">
          <a:solidFill>
            <a:srgbClr val="FFFFFF"/>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800">
          <a:solidFill>
            <a:srgbClr val="FFFFFF"/>
          </a:solidFill>
          <a:latin typeface="Arial" charset="0"/>
          <a:ea typeface="Droid Sans Fallback" charset="0"/>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800">
          <a:solidFill>
            <a:srgbClr val="FFFFFF"/>
          </a:solidFill>
          <a:latin typeface="Arial" charset="0"/>
          <a:ea typeface="Droid Sans Fallback" charset="0"/>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800">
          <a:solidFill>
            <a:srgbClr val="FFFFFF"/>
          </a:solidFill>
          <a:latin typeface="Arial" charset="0"/>
          <a:ea typeface="Droid Sans Fallback" charset="0"/>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800">
          <a:solidFill>
            <a:srgbClr val="FFFFFF"/>
          </a:solidFill>
          <a:latin typeface="Arial" charset="0"/>
          <a:ea typeface="Droid Sans Fallback" charset="0"/>
          <a:cs typeface="Droid Sans Fallback"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FFFFFF"/>
          </a:solidFill>
          <a:latin typeface="Arial" charset="0"/>
          <a:ea typeface="Droid Sans Fallback" charset="0"/>
          <a:cs typeface="Droid Sans Fallback"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FFFFFF"/>
          </a:solidFill>
          <a:latin typeface="Arial" charset="0"/>
          <a:ea typeface="Droid Sans Fallback" charset="0"/>
          <a:cs typeface="Droid Sans Fallback"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FFFFFF"/>
          </a:solidFill>
          <a:latin typeface="Arial" charset="0"/>
          <a:ea typeface="Droid Sans Fallback" charset="0"/>
          <a:cs typeface="Droid Sans Fallback"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FFFFFF"/>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538"/>
        </a:spcAft>
        <a:buClr>
          <a:srgbClr val="000000"/>
        </a:buClr>
        <a:buSzPct val="100000"/>
        <a:buFont typeface="Times New Roman" pitchFamily="18" charset="0"/>
        <a:defRPr sz="35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225"/>
        </a:spcAft>
        <a:buClr>
          <a:srgbClr val="000000"/>
        </a:buClr>
        <a:buSzPct val="100000"/>
        <a:buFont typeface="Times New Roman" pitchFamily="18" charset="0"/>
        <a:defRPr sz="30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925"/>
        </a:spcAft>
        <a:buClr>
          <a:srgbClr val="000000"/>
        </a:buClr>
        <a:buSzPct val="100000"/>
        <a:buFont typeface="Times New Roman" pitchFamily="18" charset="0"/>
        <a:defRPr sz="26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613"/>
        </a:spcAft>
        <a:buClr>
          <a:srgbClr val="000000"/>
        </a:buClr>
        <a:buSzPct val="100000"/>
        <a:buFont typeface="Times New Roman" pitchFamily="18" charset="0"/>
        <a:defRPr sz="2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313"/>
        </a:spcAft>
        <a:buClr>
          <a:srgbClr val="000000"/>
        </a:buClr>
        <a:buSzPct val="100000"/>
        <a:buFont typeface="Times New Roman" pitchFamily="18" charset="0"/>
        <a:defRPr sz="22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007903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Rectangle 2"/>
          <p:cNvSpPr>
            <a:spLocks noGrp="1" noChangeArrowheads="1"/>
          </p:cNvSpPr>
          <p:nvPr>
            <p:ph type="title"/>
          </p:nvPr>
        </p:nvSpPr>
        <p:spPr bwMode="auto">
          <a:xfrm>
            <a:off x="503238" y="287338"/>
            <a:ext cx="9043987"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4100" name="Rectangle 3"/>
          <p:cNvSpPr>
            <a:spLocks noGrp="1" noChangeArrowheads="1"/>
          </p:cNvSpPr>
          <p:nvPr>
            <p:ph type="body" idx="1"/>
          </p:nvPr>
        </p:nvSpPr>
        <p:spPr bwMode="auto">
          <a:xfrm>
            <a:off x="503238" y="1824038"/>
            <a:ext cx="9043987"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96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2" name="Rectangle 4"/>
          <p:cNvSpPr>
            <a:spLocks noGrp="1" noChangeArrowheads="1"/>
          </p:cNvSpPr>
          <p:nvPr>
            <p:ph type="dt"/>
          </p:nvPr>
        </p:nvSpPr>
        <p:spPr bwMode="auto">
          <a:xfrm>
            <a:off x="50323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449263" algn="l"/>
                <a:tab pos="898525" algn="l"/>
                <a:tab pos="1347788" algn="l"/>
                <a:tab pos="1797050" algn="l"/>
                <a:tab pos="2246313" algn="l"/>
              </a:tabLst>
              <a:defRPr sz="1400">
                <a:solidFill>
                  <a:srgbClr val="FFFFFF"/>
                </a:solidFill>
                <a:latin typeface="Times New Roman" pitchFamily="16" charset="0"/>
                <a:ea typeface="Microsoft YaHei" charset="-122"/>
                <a:cs typeface="Segoe UI" charset="0"/>
              </a:defRPr>
            </a:lvl1pPr>
          </a:lstStyle>
          <a:p>
            <a:pPr>
              <a:defRPr/>
            </a:pPr>
            <a:endParaRPr lang="nl-NL"/>
          </a:p>
        </p:txBody>
      </p:sp>
      <p:sp>
        <p:nvSpPr>
          <p:cNvPr id="4101" name="Rectangle 5"/>
          <p:cNvSpPr>
            <a:spLocks noGrp="1" noChangeArrowheads="1"/>
          </p:cNvSpPr>
          <p:nvPr>
            <p:ph type="ftr"/>
          </p:nvPr>
        </p:nvSpPr>
        <p:spPr bwMode="auto">
          <a:xfrm>
            <a:off x="3446463" y="6886575"/>
            <a:ext cx="316706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ClrTx/>
              <a:buFontTx/>
              <a:buNone/>
              <a:tabLst>
                <a:tab pos="449263" algn="l"/>
                <a:tab pos="898525" algn="l"/>
                <a:tab pos="1347788" algn="l"/>
                <a:tab pos="1797050" algn="l"/>
                <a:tab pos="2246313" algn="l"/>
                <a:tab pos="2695575" algn="l"/>
                <a:tab pos="3144838" algn="l"/>
              </a:tabLst>
              <a:defRPr sz="1400">
                <a:solidFill>
                  <a:srgbClr val="FFFFFF"/>
                </a:solidFill>
                <a:latin typeface="Times New Roman" pitchFamily="16" charset="0"/>
                <a:ea typeface="Microsoft YaHei" charset="-122"/>
                <a:cs typeface="Segoe UI" charset="0"/>
              </a:defRPr>
            </a:lvl1pPr>
          </a:lstStyle>
          <a:p>
            <a:pPr>
              <a:defRPr/>
            </a:pPr>
            <a:endParaRPr lang="nl-NL"/>
          </a:p>
        </p:txBody>
      </p:sp>
      <p:sp>
        <p:nvSpPr>
          <p:cNvPr id="4102" name="Rectangle 6"/>
          <p:cNvSpPr>
            <a:spLocks noGrp="1" noChangeArrowheads="1"/>
          </p:cNvSpPr>
          <p:nvPr>
            <p:ph type="sldNum"/>
          </p:nvPr>
        </p:nvSpPr>
        <p:spPr bwMode="auto">
          <a:xfrm>
            <a:off x="7226300" y="6886575"/>
            <a:ext cx="23193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Lst>
              <a:defRPr sz="1400">
                <a:solidFill>
                  <a:srgbClr val="FFFFFF"/>
                </a:solidFill>
                <a:latin typeface="Times New Roman" panose="02020603050405020304" pitchFamily="18" charset="0"/>
                <a:cs typeface="Segoe UI" panose="020B0502040204020203" pitchFamily="34" charset="0"/>
              </a:defRPr>
            </a:lvl1pPr>
          </a:lstStyle>
          <a:p>
            <a:fld id="{2FAA3859-AC19-4B08-AE99-49735353C2E9}"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8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800">
          <a:solidFill>
            <a:srgbClr val="000000"/>
          </a:solidFill>
          <a:latin typeface="Arial" charset="0"/>
          <a:ea typeface="Droid Sans Fallback" charset="0"/>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800">
          <a:solidFill>
            <a:srgbClr val="000000"/>
          </a:solidFill>
          <a:latin typeface="Arial" charset="0"/>
          <a:ea typeface="Droid Sans Fallback" charset="0"/>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800">
          <a:solidFill>
            <a:srgbClr val="000000"/>
          </a:solidFill>
          <a:latin typeface="Arial" charset="0"/>
          <a:ea typeface="Droid Sans Fallback" charset="0"/>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800">
          <a:solidFill>
            <a:srgbClr val="000000"/>
          </a:solidFill>
          <a:latin typeface="Arial" charset="0"/>
          <a:ea typeface="Droid Sans Fallback" charset="0"/>
          <a:cs typeface="Droid Sans Fallback"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538"/>
        </a:spcAft>
        <a:buClr>
          <a:srgbClr val="000000"/>
        </a:buClr>
        <a:buSzPct val="100000"/>
        <a:buFont typeface="Times New Roman" pitchFamily="18" charset="0"/>
        <a:defRPr sz="3500">
          <a:solidFill>
            <a:srgbClr val="FFFFFF"/>
          </a:solidFill>
          <a:latin typeface="+mn-lt"/>
          <a:ea typeface="+mn-ea"/>
          <a:cs typeface="+mn-cs"/>
        </a:defRPr>
      </a:lvl1pPr>
      <a:lvl2pPr marL="742950" indent="-285750" algn="l" defTabSz="449263" rtl="0" eaLnBrk="0" fontAlgn="base" hangingPunct="0">
        <a:lnSpc>
          <a:spcPct val="93000"/>
        </a:lnSpc>
        <a:spcBef>
          <a:spcPct val="0"/>
        </a:spcBef>
        <a:spcAft>
          <a:spcPts val="1225"/>
        </a:spcAft>
        <a:buClr>
          <a:srgbClr val="000000"/>
        </a:buClr>
        <a:buSzPct val="100000"/>
        <a:buFont typeface="Times New Roman" pitchFamily="18" charset="0"/>
        <a:defRPr sz="3000">
          <a:solidFill>
            <a:srgbClr val="FFFFFF"/>
          </a:solidFill>
          <a:latin typeface="+mn-lt"/>
          <a:ea typeface="+mn-ea"/>
          <a:cs typeface="+mn-cs"/>
        </a:defRPr>
      </a:lvl2pPr>
      <a:lvl3pPr marL="1143000" indent="-228600" algn="l" defTabSz="449263" rtl="0" eaLnBrk="0" fontAlgn="base" hangingPunct="0">
        <a:lnSpc>
          <a:spcPct val="93000"/>
        </a:lnSpc>
        <a:spcBef>
          <a:spcPct val="0"/>
        </a:spcBef>
        <a:spcAft>
          <a:spcPts val="925"/>
        </a:spcAft>
        <a:buClr>
          <a:srgbClr val="000000"/>
        </a:buClr>
        <a:buSzPct val="100000"/>
        <a:buFont typeface="Times New Roman" pitchFamily="18" charset="0"/>
        <a:defRPr sz="2600">
          <a:solidFill>
            <a:srgbClr val="FFFFFF"/>
          </a:solidFill>
          <a:latin typeface="+mn-lt"/>
          <a:ea typeface="+mn-ea"/>
          <a:cs typeface="+mn-cs"/>
        </a:defRPr>
      </a:lvl3pPr>
      <a:lvl4pPr marL="1600200" indent="-228600" algn="l" defTabSz="449263" rtl="0" eaLnBrk="0" fontAlgn="base" hangingPunct="0">
        <a:lnSpc>
          <a:spcPct val="93000"/>
        </a:lnSpc>
        <a:spcBef>
          <a:spcPct val="0"/>
        </a:spcBef>
        <a:spcAft>
          <a:spcPts val="613"/>
        </a:spcAft>
        <a:buClr>
          <a:srgbClr val="000000"/>
        </a:buClr>
        <a:buSzPct val="100000"/>
        <a:buFont typeface="Times New Roman" pitchFamily="18" charset="0"/>
        <a:defRPr sz="2200">
          <a:solidFill>
            <a:srgbClr val="FFFFFF"/>
          </a:solidFill>
          <a:latin typeface="+mn-lt"/>
          <a:ea typeface="+mn-ea"/>
          <a:cs typeface="+mn-cs"/>
        </a:defRPr>
      </a:lvl4pPr>
      <a:lvl5pPr marL="2057400" indent="-228600" algn="l" defTabSz="449263" rtl="0" eaLnBrk="0" fontAlgn="base" hangingPunct="0">
        <a:lnSpc>
          <a:spcPct val="93000"/>
        </a:lnSpc>
        <a:spcBef>
          <a:spcPct val="0"/>
        </a:spcBef>
        <a:spcAft>
          <a:spcPts val="313"/>
        </a:spcAft>
        <a:buClr>
          <a:srgbClr val="000000"/>
        </a:buClr>
        <a:buSzPct val="100000"/>
        <a:buFont typeface="Times New Roman" pitchFamily="18" charset="0"/>
        <a:defRPr sz="2200">
          <a:solidFill>
            <a:srgbClr val="FFFFFF"/>
          </a:solidFill>
          <a:latin typeface="+mn-lt"/>
          <a:ea typeface="+mn-ea"/>
          <a:cs typeface="+mn-cs"/>
        </a:defRPr>
      </a:lvl5pPr>
      <a:lvl6pPr marL="25146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FFFFFF"/>
          </a:solidFill>
          <a:latin typeface="+mn-lt"/>
          <a:ea typeface="+mn-ea"/>
          <a:cs typeface="+mn-cs"/>
        </a:defRPr>
      </a:lvl6pPr>
      <a:lvl7pPr marL="29718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FFFFFF"/>
          </a:solidFill>
          <a:latin typeface="+mn-lt"/>
          <a:ea typeface="+mn-ea"/>
          <a:cs typeface="+mn-cs"/>
        </a:defRPr>
      </a:lvl7pPr>
      <a:lvl8pPr marL="34290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FFFFFF"/>
          </a:solidFill>
          <a:latin typeface="+mn-lt"/>
          <a:ea typeface="+mn-ea"/>
          <a:cs typeface="+mn-cs"/>
        </a:defRPr>
      </a:lvl8pPr>
      <a:lvl9pPr marL="38862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FFFFFF"/>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008538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2"/>
          <p:cNvSpPr>
            <a:spLocks noGrp="1" noChangeArrowheads="1"/>
          </p:cNvSpPr>
          <p:nvPr>
            <p:ph type="title"/>
          </p:nvPr>
        </p:nvSpPr>
        <p:spPr bwMode="auto">
          <a:xfrm>
            <a:off x="1619250" y="287338"/>
            <a:ext cx="807085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5124" name="Rectangle 3"/>
          <p:cNvSpPr>
            <a:spLocks noGrp="1" noChangeArrowheads="1"/>
          </p:cNvSpPr>
          <p:nvPr>
            <p:ph type="body" idx="1"/>
          </p:nvPr>
        </p:nvSpPr>
        <p:spPr bwMode="auto">
          <a:xfrm>
            <a:off x="1619250" y="1824038"/>
            <a:ext cx="8070850"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2" name="Rectangle 4"/>
          <p:cNvSpPr>
            <a:spLocks noGrp="1" noChangeArrowheads="1"/>
          </p:cNvSpPr>
          <p:nvPr>
            <p:ph type="dt"/>
          </p:nvPr>
        </p:nvSpPr>
        <p:spPr bwMode="auto">
          <a:xfrm>
            <a:off x="1584325" y="6886575"/>
            <a:ext cx="23193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449263" algn="l"/>
                <a:tab pos="898525" algn="l"/>
                <a:tab pos="1347788" algn="l"/>
                <a:tab pos="1797050" algn="l"/>
                <a:tab pos="2246313" algn="l"/>
              </a:tabLst>
              <a:defRPr sz="1400">
                <a:solidFill>
                  <a:srgbClr val="000000"/>
                </a:solidFill>
                <a:latin typeface="Arial" charset="0"/>
                <a:ea typeface="Microsoft YaHei" charset="-122"/>
                <a:cs typeface="Segoe UI" charset="0"/>
              </a:defRPr>
            </a:lvl1pPr>
          </a:lstStyle>
          <a:p>
            <a:pPr>
              <a:defRPr/>
            </a:pPr>
            <a:endParaRPr lang="nl-NL"/>
          </a:p>
        </p:txBody>
      </p:sp>
      <p:sp>
        <p:nvSpPr>
          <p:cNvPr id="5125" name="Rectangle 5"/>
          <p:cNvSpPr>
            <a:spLocks noGrp="1" noChangeArrowheads="1"/>
          </p:cNvSpPr>
          <p:nvPr>
            <p:ph type="ftr"/>
          </p:nvPr>
        </p:nvSpPr>
        <p:spPr bwMode="auto">
          <a:xfrm>
            <a:off x="3986213" y="6886575"/>
            <a:ext cx="316706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buClrTx/>
              <a:buFontTx/>
              <a:buNone/>
              <a:tabLst>
                <a:tab pos="449263" algn="l"/>
                <a:tab pos="898525" algn="l"/>
                <a:tab pos="1347788" algn="l"/>
                <a:tab pos="1797050" algn="l"/>
                <a:tab pos="2246313" algn="l"/>
                <a:tab pos="2695575" algn="l"/>
                <a:tab pos="3144838" algn="l"/>
              </a:tabLst>
              <a:defRPr sz="1400">
                <a:solidFill>
                  <a:srgbClr val="000000"/>
                </a:solidFill>
                <a:latin typeface="Arial" charset="0"/>
                <a:ea typeface="Microsoft YaHei" charset="-122"/>
                <a:cs typeface="Segoe UI" charset="0"/>
              </a:defRPr>
            </a:lvl1pPr>
          </a:lstStyle>
          <a:p>
            <a:pPr>
              <a:defRPr/>
            </a:pPr>
            <a:endParaRPr lang="nl-NL"/>
          </a:p>
        </p:txBody>
      </p:sp>
      <p:sp>
        <p:nvSpPr>
          <p:cNvPr id="5126" name="Rectangle 6"/>
          <p:cNvSpPr>
            <a:spLocks noGrp="1" noChangeArrowheads="1"/>
          </p:cNvSpPr>
          <p:nvPr>
            <p:ph type="sldNum"/>
          </p:nvPr>
        </p:nvSpPr>
        <p:spPr bwMode="auto">
          <a:xfrm>
            <a:off x="7226300" y="6886575"/>
            <a:ext cx="23193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buClrTx/>
              <a:buFontTx/>
              <a:buNone/>
              <a:tabLst>
                <a:tab pos="449263" algn="l"/>
                <a:tab pos="898525" algn="l"/>
                <a:tab pos="1347788" algn="l"/>
                <a:tab pos="1797050" algn="l"/>
                <a:tab pos="2246313" algn="l"/>
              </a:tabLst>
              <a:defRPr sz="1400">
                <a:solidFill>
                  <a:srgbClr val="000000"/>
                </a:solidFill>
                <a:cs typeface="Segoe UI" panose="020B0502040204020203" pitchFamily="34" charset="0"/>
              </a:defRPr>
            </a:lvl1pPr>
          </a:lstStyle>
          <a:p>
            <a:fld id="{C9A84C70-C108-49BE-84A3-C77868A9A3E0}"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50505"/>
          </a:solidFill>
          <a:latin typeface="+mj-lt"/>
          <a:ea typeface="+mj-ea"/>
          <a:cs typeface="+mj-cs"/>
        </a:defRPr>
      </a:lvl1pPr>
      <a:lvl2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50505"/>
          </a:solidFill>
          <a:latin typeface="Times New Roman" pitchFamily="16" charset="0"/>
          <a:ea typeface="Droid Sans Fallback" charset="0"/>
          <a:cs typeface="Droid Sans Fallback" charset="0"/>
        </a:defRPr>
      </a:lvl2pPr>
      <a:lvl3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50505"/>
          </a:solidFill>
          <a:latin typeface="Times New Roman" pitchFamily="16" charset="0"/>
          <a:ea typeface="Droid Sans Fallback" charset="0"/>
          <a:cs typeface="Droid Sans Fallback" charset="0"/>
        </a:defRPr>
      </a:lvl3pPr>
      <a:lvl4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50505"/>
          </a:solidFill>
          <a:latin typeface="Times New Roman" pitchFamily="16" charset="0"/>
          <a:ea typeface="Droid Sans Fallback" charset="0"/>
          <a:cs typeface="Droid Sans Fallback" charset="0"/>
        </a:defRPr>
      </a:lvl4pPr>
      <a:lvl5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50505"/>
          </a:solidFill>
          <a:latin typeface="Times New Roman" pitchFamily="16" charset="0"/>
          <a:ea typeface="Droid Sans Fallback" charset="0"/>
          <a:cs typeface="Droid Sans Fallback" charset="0"/>
        </a:defRPr>
      </a:lvl5pPr>
      <a:lvl6pPr marL="2514600" indent="-228600" algn="ctr" defTabSz="449263" rtl="0" fontAlgn="base" hangingPunct="0">
        <a:lnSpc>
          <a:spcPct val="95000"/>
        </a:lnSpc>
        <a:spcBef>
          <a:spcPct val="0"/>
        </a:spcBef>
        <a:spcAft>
          <a:spcPct val="0"/>
        </a:spcAft>
        <a:buClr>
          <a:srgbClr val="000000"/>
        </a:buClr>
        <a:buSzPct val="100000"/>
        <a:buFont typeface="Times New Roman" pitchFamily="16" charset="0"/>
        <a:defRPr sz="4400">
          <a:solidFill>
            <a:srgbClr val="050505"/>
          </a:solidFill>
          <a:latin typeface="Times New Roman" pitchFamily="16" charset="0"/>
          <a:ea typeface="Droid Sans Fallback" charset="0"/>
          <a:cs typeface="Droid Sans Fallback" charset="0"/>
        </a:defRPr>
      </a:lvl6pPr>
      <a:lvl7pPr marL="2971800" indent="-228600" algn="ctr" defTabSz="449263" rtl="0" fontAlgn="base" hangingPunct="0">
        <a:lnSpc>
          <a:spcPct val="95000"/>
        </a:lnSpc>
        <a:spcBef>
          <a:spcPct val="0"/>
        </a:spcBef>
        <a:spcAft>
          <a:spcPct val="0"/>
        </a:spcAft>
        <a:buClr>
          <a:srgbClr val="000000"/>
        </a:buClr>
        <a:buSzPct val="100000"/>
        <a:buFont typeface="Times New Roman" pitchFamily="16" charset="0"/>
        <a:defRPr sz="4400">
          <a:solidFill>
            <a:srgbClr val="050505"/>
          </a:solidFill>
          <a:latin typeface="Times New Roman" pitchFamily="16" charset="0"/>
          <a:ea typeface="Droid Sans Fallback" charset="0"/>
          <a:cs typeface="Droid Sans Fallback" charset="0"/>
        </a:defRPr>
      </a:lvl7pPr>
      <a:lvl8pPr marL="3429000" indent="-228600" algn="ctr" defTabSz="449263" rtl="0" fontAlgn="base" hangingPunct="0">
        <a:lnSpc>
          <a:spcPct val="95000"/>
        </a:lnSpc>
        <a:spcBef>
          <a:spcPct val="0"/>
        </a:spcBef>
        <a:spcAft>
          <a:spcPct val="0"/>
        </a:spcAft>
        <a:buClr>
          <a:srgbClr val="000000"/>
        </a:buClr>
        <a:buSzPct val="100000"/>
        <a:buFont typeface="Times New Roman" pitchFamily="16" charset="0"/>
        <a:defRPr sz="4400">
          <a:solidFill>
            <a:srgbClr val="050505"/>
          </a:solidFill>
          <a:latin typeface="Times New Roman" pitchFamily="16" charset="0"/>
          <a:ea typeface="Droid Sans Fallback" charset="0"/>
          <a:cs typeface="Droid Sans Fallback" charset="0"/>
        </a:defRPr>
      </a:lvl8pPr>
      <a:lvl9pPr marL="3886200" indent="-228600" algn="ctr" defTabSz="449263" rtl="0" fontAlgn="base" hangingPunct="0">
        <a:lnSpc>
          <a:spcPct val="95000"/>
        </a:lnSpc>
        <a:spcBef>
          <a:spcPct val="0"/>
        </a:spcBef>
        <a:spcAft>
          <a:spcPct val="0"/>
        </a:spcAft>
        <a:buClr>
          <a:srgbClr val="000000"/>
        </a:buClr>
        <a:buSzPct val="100000"/>
        <a:buFont typeface="Times New Roman" pitchFamily="16" charset="0"/>
        <a:defRPr sz="4400">
          <a:solidFill>
            <a:srgbClr val="050505"/>
          </a:solidFill>
          <a:latin typeface="Times New Roman" pitchFamily="16"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itchFamily="18" charset="0"/>
        <a:defRPr sz="3200">
          <a:solidFill>
            <a:srgbClr val="050505"/>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800">
          <a:solidFill>
            <a:srgbClr val="050505"/>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400">
          <a:solidFill>
            <a:srgbClr val="050505"/>
          </a:solidFill>
          <a:latin typeface="+mn-lt"/>
          <a:ea typeface="+mn-ea"/>
          <a:cs typeface="+mn-cs"/>
        </a:defRPr>
      </a:lvl3pPr>
      <a:lvl4pPr marL="1600200" indent="-228600" algn="l" defTabSz="449263" rtl="0" eaLnBrk="0" fontAlgn="base" hangingPunct="0">
        <a:lnSpc>
          <a:spcPct val="93000"/>
        </a:lnSpc>
        <a:spcBef>
          <a:spcPct val="0"/>
        </a:spcBef>
        <a:spcAft>
          <a:spcPts val="563"/>
        </a:spcAft>
        <a:buClr>
          <a:srgbClr val="000000"/>
        </a:buClr>
        <a:buSzPct val="100000"/>
        <a:buFont typeface="Times New Roman" pitchFamily="18" charset="0"/>
        <a:defRPr sz="2000">
          <a:solidFill>
            <a:srgbClr val="050505"/>
          </a:solidFill>
          <a:latin typeface="+mn-lt"/>
          <a:ea typeface="+mn-ea"/>
          <a:cs typeface="+mn-cs"/>
        </a:defRPr>
      </a:lvl4pPr>
      <a:lvl5pPr marL="2057400" indent="-228600" algn="l" defTabSz="449263" rtl="0" eaLnBrk="0" fontAlgn="base" hangingPunct="0">
        <a:lnSpc>
          <a:spcPct val="93000"/>
        </a:lnSpc>
        <a:spcBef>
          <a:spcPct val="0"/>
        </a:spcBef>
        <a:spcAft>
          <a:spcPts val="275"/>
        </a:spcAft>
        <a:buClr>
          <a:srgbClr val="000000"/>
        </a:buClr>
        <a:buSzPct val="100000"/>
        <a:buFont typeface="Times New Roman" pitchFamily="18" charset="0"/>
        <a:defRPr sz="2000">
          <a:solidFill>
            <a:srgbClr val="050505"/>
          </a:solidFill>
          <a:latin typeface="+mn-lt"/>
          <a:ea typeface="+mn-ea"/>
          <a:cs typeface="+mn-cs"/>
        </a:defRPr>
      </a:lvl5pPr>
      <a:lvl6pPr marL="2514600" indent="-228600" algn="l" defTabSz="449263" rtl="0" fontAlgn="base" hangingPunct="0">
        <a:lnSpc>
          <a:spcPct val="93000"/>
        </a:lnSpc>
        <a:spcBef>
          <a:spcPct val="0"/>
        </a:spcBef>
        <a:spcAft>
          <a:spcPts val="275"/>
        </a:spcAft>
        <a:buClr>
          <a:srgbClr val="000000"/>
        </a:buClr>
        <a:buSzPct val="100000"/>
        <a:buFont typeface="Times New Roman" pitchFamily="16" charset="0"/>
        <a:defRPr sz="2000">
          <a:solidFill>
            <a:srgbClr val="050505"/>
          </a:solidFill>
          <a:latin typeface="+mn-lt"/>
          <a:ea typeface="+mn-ea"/>
          <a:cs typeface="+mn-cs"/>
        </a:defRPr>
      </a:lvl6pPr>
      <a:lvl7pPr marL="2971800" indent="-228600" algn="l" defTabSz="449263" rtl="0" fontAlgn="base" hangingPunct="0">
        <a:lnSpc>
          <a:spcPct val="93000"/>
        </a:lnSpc>
        <a:spcBef>
          <a:spcPct val="0"/>
        </a:spcBef>
        <a:spcAft>
          <a:spcPts val="275"/>
        </a:spcAft>
        <a:buClr>
          <a:srgbClr val="000000"/>
        </a:buClr>
        <a:buSzPct val="100000"/>
        <a:buFont typeface="Times New Roman" pitchFamily="16" charset="0"/>
        <a:defRPr sz="2000">
          <a:solidFill>
            <a:srgbClr val="050505"/>
          </a:solidFill>
          <a:latin typeface="+mn-lt"/>
          <a:ea typeface="+mn-ea"/>
          <a:cs typeface="+mn-cs"/>
        </a:defRPr>
      </a:lvl7pPr>
      <a:lvl8pPr marL="3429000" indent="-228600" algn="l" defTabSz="449263" rtl="0" fontAlgn="base" hangingPunct="0">
        <a:lnSpc>
          <a:spcPct val="93000"/>
        </a:lnSpc>
        <a:spcBef>
          <a:spcPct val="0"/>
        </a:spcBef>
        <a:spcAft>
          <a:spcPts val="275"/>
        </a:spcAft>
        <a:buClr>
          <a:srgbClr val="000000"/>
        </a:buClr>
        <a:buSzPct val="100000"/>
        <a:buFont typeface="Times New Roman" pitchFamily="16" charset="0"/>
        <a:defRPr sz="2000">
          <a:solidFill>
            <a:srgbClr val="050505"/>
          </a:solidFill>
          <a:latin typeface="+mn-lt"/>
          <a:ea typeface="+mn-ea"/>
          <a:cs typeface="+mn-cs"/>
        </a:defRPr>
      </a:lvl8pPr>
      <a:lvl9pPr marL="3886200" indent="-228600" algn="l" defTabSz="449263" rtl="0" fontAlgn="base" hangingPunct="0">
        <a:lnSpc>
          <a:spcPct val="93000"/>
        </a:lnSpc>
        <a:spcBef>
          <a:spcPct val="0"/>
        </a:spcBef>
        <a:spcAft>
          <a:spcPts val="275"/>
        </a:spcAft>
        <a:buClr>
          <a:srgbClr val="000000"/>
        </a:buClr>
        <a:buSzPct val="100000"/>
        <a:buFont typeface="Times New Roman" pitchFamily="16" charset="0"/>
        <a:defRPr sz="2000">
          <a:solidFill>
            <a:srgbClr val="050505"/>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8738" y="107950"/>
            <a:ext cx="7794626" cy="1608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2"/>
          <p:cNvSpPr>
            <a:spLocks noGrp="1" noChangeArrowheads="1"/>
          </p:cNvSpPr>
          <p:nvPr>
            <p:ph type="title"/>
          </p:nvPr>
        </p:nvSpPr>
        <p:spPr bwMode="auto">
          <a:xfrm>
            <a:off x="503238" y="287338"/>
            <a:ext cx="699135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6148" name="Rectangle 3"/>
          <p:cNvSpPr>
            <a:spLocks noGrp="1" noChangeArrowheads="1"/>
          </p:cNvSpPr>
          <p:nvPr>
            <p:ph type="body" idx="1"/>
          </p:nvPr>
        </p:nvSpPr>
        <p:spPr bwMode="auto">
          <a:xfrm>
            <a:off x="503238" y="1824038"/>
            <a:ext cx="9043987"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96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2" name="Rectangle 4"/>
          <p:cNvSpPr>
            <a:spLocks noGrp="1" noChangeArrowheads="1"/>
          </p:cNvSpPr>
          <p:nvPr>
            <p:ph type="dt"/>
          </p:nvPr>
        </p:nvSpPr>
        <p:spPr bwMode="auto">
          <a:xfrm>
            <a:off x="50323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449263" algn="l"/>
                <a:tab pos="898525" algn="l"/>
                <a:tab pos="1347788" algn="l"/>
                <a:tab pos="1797050" algn="l"/>
                <a:tab pos="2246313" algn="l"/>
              </a:tabLst>
              <a:defRPr sz="1400">
                <a:solidFill>
                  <a:srgbClr val="000000"/>
                </a:solidFill>
                <a:latin typeface="Times New Roman" pitchFamily="16" charset="0"/>
                <a:ea typeface="Microsoft YaHei" charset="-122"/>
                <a:cs typeface="Segoe UI" charset="0"/>
              </a:defRPr>
            </a:lvl1pPr>
          </a:lstStyle>
          <a:p>
            <a:pPr>
              <a:defRPr/>
            </a:pPr>
            <a:endParaRPr lang="nl-NL"/>
          </a:p>
        </p:txBody>
      </p:sp>
      <p:sp>
        <p:nvSpPr>
          <p:cNvPr id="6149" name="Rectangle 5"/>
          <p:cNvSpPr>
            <a:spLocks noGrp="1" noChangeArrowheads="1"/>
          </p:cNvSpPr>
          <p:nvPr>
            <p:ph type="ftr"/>
          </p:nvPr>
        </p:nvSpPr>
        <p:spPr bwMode="auto">
          <a:xfrm>
            <a:off x="3446463" y="6886575"/>
            <a:ext cx="316706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Microsoft YaHei" charset="-122"/>
                <a:cs typeface="Segoe UI" charset="0"/>
              </a:defRPr>
            </a:lvl1pPr>
          </a:lstStyle>
          <a:p>
            <a:pPr>
              <a:defRPr/>
            </a:pPr>
            <a:endParaRPr lang="nl-NL"/>
          </a:p>
        </p:txBody>
      </p:sp>
      <p:sp>
        <p:nvSpPr>
          <p:cNvPr id="6150" name="Rectangle 6"/>
          <p:cNvSpPr>
            <a:spLocks noGrp="1" noChangeArrowheads="1"/>
          </p:cNvSpPr>
          <p:nvPr>
            <p:ph type="sldNum"/>
          </p:nvPr>
        </p:nvSpPr>
        <p:spPr bwMode="auto">
          <a:xfrm>
            <a:off x="7226300" y="6886575"/>
            <a:ext cx="23193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fld id="{261B733E-72E0-4716-AA38-763DD7F1B19D}"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itchFamily="18" charset="0"/>
        <a:defRPr sz="48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itchFamily="18" charset="0"/>
        <a:defRPr sz="4800">
          <a:solidFill>
            <a:srgbClr val="000000"/>
          </a:solidFill>
          <a:latin typeface="Arial" charset="0"/>
          <a:ea typeface="Droid Sans Fallback" charset="0"/>
          <a:cs typeface="Droid Sans Fallback" charset="0"/>
        </a:defRPr>
      </a:lvl2pPr>
      <a:lvl3pPr algn="l" defTabSz="449263" rtl="0" eaLnBrk="0" fontAlgn="base" hangingPunct="0">
        <a:lnSpc>
          <a:spcPct val="93000"/>
        </a:lnSpc>
        <a:spcBef>
          <a:spcPct val="0"/>
        </a:spcBef>
        <a:spcAft>
          <a:spcPct val="0"/>
        </a:spcAft>
        <a:buClr>
          <a:srgbClr val="000000"/>
        </a:buClr>
        <a:buSzPct val="100000"/>
        <a:buFont typeface="Times New Roman" pitchFamily="18" charset="0"/>
        <a:defRPr sz="4800">
          <a:solidFill>
            <a:srgbClr val="000000"/>
          </a:solidFill>
          <a:latin typeface="Arial" charset="0"/>
          <a:ea typeface="Droid Sans Fallback" charset="0"/>
          <a:cs typeface="Droid Sans Fallback" charset="0"/>
        </a:defRPr>
      </a:lvl3pPr>
      <a:lvl4pPr algn="l" defTabSz="449263" rtl="0" eaLnBrk="0" fontAlgn="base" hangingPunct="0">
        <a:lnSpc>
          <a:spcPct val="93000"/>
        </a:lnSpc>
        <a:spcBef>
          <a:spcPct val="0"/>
        </a:spcBef>
        <a:spcAft>
          <a:spcPct val="0"/>
        </a:spcAft>
        <a:buClr>
          <a:srgbClr val="000000"/>
        </a:buClr>
        <a:buSzPct val="100000"/>
        <a:buFont typeface="Times New Roman" pitchFamily="18" charset="0"/>
        <a:defRPr sz="4800">
          <a:solidFill>
            <a:srgbClr val="000000"/>
          </a:solidFill>
          <a:latin typeface="Arial" charset="0"/>
          <a:ea typeface="Droid Sans Fallback" charset="0"/>
          <a:cs typeface="Droid Sans Fallback" charset="0"/>
        </a:defRPr>
      </a:lvl4pPr>
      <a:lvl5pPr algn="l" defTabSz="449263" rtl="0" eaLnBrk="0" fontAlgn="base" hangingPunct="0">
        <a:lnSpc>
          <a:spcPct val="93000"/>
        </a:lnSpc>
        <a:spcBef>
          <a:spcPct val="0"/>
        </a:spcBef>
        <a:spcAft>
          <a:spcPct val="0"/>
        </a:spcAft>
        <a:buClr>
          <a:srgbClr val="000000"/>
        </a:buClr>
        <a:buSzPct val="100000"/>
        <a:buFont typeface="Times New Roman" pitchFamily="18" charset="0"/>
        <a:defRPr sz="4800">
          <a:solidFill>
            <a:srgbClr val="000000"/>
          </a:solidFill>
          <a:latin typeface="Arial" charset="0"/>
          <a:ea typeface="Droid Sans Fallback" charset="0"/>
          <a:cs typeface="Droid Sans Fallback"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538"/>
        </a:spcAft>
        <a:buClr>
          <a:srgbClr val="000000"/>
        </a:buClr>
        <a:buSzPct val="100000"/>
        <a:buFont typeface="Times New Roman" pitchFamily="18" charset="0"/>
        <a:defRPr sz="35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225"/>
        </a:spcAft>
        <a:buClr>
          <a:srgbClr val="000000"/>
        </a:buClr>
        <a:buSzPct val="100000"/>
        <a:buFont typeface="Times New Roman" pitchFamily="18" charset="0"/>
        <a:defRPr sz="30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925"/>
        </a:spcAft>
        <a:buClr>
          <a:srgbClr val="000000"/>
        </a:buClr>
        <a:buSzPct val="100000"/>
        <a:buFont typeface="Times New Roman" pitchFamily="18" charset="0"/>
        <a:defRPr sz="26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613"/>
        </a:spcAft>
        <a:buClr>
          <a:srgbClr val="000000"/>
        </a:buClr>
        <a:buSzPct val="100000"/>
        <a:buFont typeface="Times New Roman" pitchFamily="18" charset="0"/>
        <a:defRPr sz="2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313"/>
        </a:spcAft>
        <a:buClr>
          <a:srgbClr val="000000"/>
        </a:buClr>
        <a:buSzPct val="100000"/>
        <a:buFont typeface="Times New Roman" pitchFamily="18" charset="0"/>
        <a:defRPr sz="22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1007903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2"/>
          <p:cNvSpPr>
            <a:spLocks noGrp="1" noChangeArrowheads="1"/>
          </p:cNvSpPr>
          <p:nvPr>
            <p:ph type="title"/>
          </p:nvPr>
        </p:nvSpPr>
        <p:spPr bwMode="auto">
          <a:xfrm>
            <a:off x="503238" y="576263"/>
            <a:ext cx="7170737"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7172" name="Rectangle 3"/>
          <p:cNvSpPr>
            <a:spLocks noGrp="1" noChangeArrowheads="1"/>
          </p:cNvSpPr>
          <p:nvPr>
            <p:ph type="body" idx="1"/>
          </p:nvPr>
        </p:nvSpPr>
        <p:spPr bwMode="auto">
          <a:xfrm>
            <a:off x="503238" y="1800225"/>
            <a:ext cx="9043987"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304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2" name="Rectangle 4"/>
          <p:cNvSpPr>
            <a:spLocks noGrp="1" noChangeArrowheads="1"/>
          </p:cNvSpPr>
          <p:nvPr>
            <p:ph type="dt"/>
          </p:nvPr>
        </p:nvSpPr>
        <p:spPr bwMode="auto">
          <a:xfrm>
            <a:off x="50323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449263" algn="l"/>
                <a:tab pos="898525" algn="l"/>
                <a:tab pos="1347788" algn="l"/>
                <a:tab pos="1797050" algn="l"/>
                <a:tab pos="2246313" algn="l"/>
              </a:tabLst>
              <a:defRPr sz="1400">
                <a:solidFill>
                  <a:srgbClr val="000000"/>
                </a:solidFill>
                <a:latin typeface="Times New Roman" pitchFamily="16" charset="0"/>
                <a:ea typeface="Microsoft YaHei" charset="-122"/>
                <a:cs typeface="Segoe UI" charset="0"/>
              </a:defRPr>
            </a:lvl1pPr>
          </a:lstStyle>
          <a:p>
            <a:pPr>
              <a:defRPr/>
            </a:pPr>
            <a:endParaRPr lang="nl-NL"/>
          </a:p>
        </p:txBody>
      </p:sp>
      <p:sp>
        <p:nvSpPr>
          <p:cNvPr id="7173" name="Rectangle 5"/>
          <p:cNvSpPr>
            <a:spLocks noGrp="1" noChangeArrowheads="1"/>
          </p:cNvSpPr>
          <p:nvPr>
            <p:ph type="ftr"/>
          </p:nvPr>
        </p:nvSpPr>
        <p:spPr bwMode="auto">
          <a:xfrm>
            <a:off x="3448050" y="6886575"/>
            <a:ext cx="316706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Microsoft YaHei" charset="-122"/>
                <a:cs typeface="Segoe UI" charset="0"/>
              </a:defRPr>
            </a:lvl1pPr>
          </a:lstStyle>
          <a:p>
            <a:pPr>
              <a:defRPr/>
            </a:pPr>
            <a:endParaRPr lang="nl-NL"/>
          </a:p>
        </p:txBody>
      </p:sp>
      <p:sp>
        <p:nvSpPr>
          <p:cNvPr id="7174" name="Rectangle 6"/>
          <p:cNvSpPr>
            <a:spLocks noGrp="1" noChangeArrowheads="1"/>
          </p:cNvSpPr>
          <p:nvPr>
            <p:ph type="sldNum"/>
          </p:nvPr>
        </p:nvSpPr>
        <p:spPr bwMode="auto">
          <a:xfrm>
            <a:off x="7226300" y="6886575"/>
            <a:ext cx="23193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fld id="{17647145-938A-4B69-93AA-74EA536F7B8A}"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itchFamily="18" charset="0"/>
        <a:defRPr sz="36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itchFamily="18" charset="0"/>
        <a:defRPr sz="3600">
          <a:solidFill>
            <a:srgbClr val="000000"/>
          </a:solidFill>
          <a:latin typeface="Arial" charset="0"/>
          <a:ea typeface="WenQuanYi Zen Hei" charset="0"/>
          <a:cs typeface="WenQuanYi Zen Hei" charset="0"/>
        </a:defRPr>
      </a:lvl2pPr>
      <a:lvl3pPr algn="l" defTabSz="449263" rtl="0" eaLnBrk="0" fontAlgn="base" hangingPunct="0">
        <a:lnSpc>
          <a:spcPct val="93000"/>
        </a:lnSpc>
        <a:spcBef>
          <a:spcPct val="0"/>
        </a:spcBef>
        <a:spcAft>
          <a:spcPct val="0"/>
        </a:spcAft>
        <a:buClr>
          <a:srgbClr val="000000"/>
        </a:buClr>
        <a:buSzPct val="100000"/>
        <a:buFont typeface="Times New Roman" pitchFamily="18" charset="0"/>
        <a:defRPr sz="3600">
          <a:solidFill>
            <a:srgbClr val="000000"/>
          </a:solidFill>
          <a:latin typeface="Arial" charset="0"/>
          <a:ea typeface="WenQuanYi Zen Hei" charset="0"/>
          <a:cs typeface="WenQuanYi Zen Hei" charset="0"/>
        </a:defRPr>
      </a:lvl3pPr>
      <a:lvl4pPr algn="l" defTabSz="449263" rtl="0" eaLnBrk="0" fontAlgn="base" hangingPunct="0">
        <a:lnSpc>
          <a:spcPct val="93000"/>
        </a:lnSpc>
        <a:spcBef>
          <a:spcPct val="0"/>
        </a:spcBef>
        <a:spcAft>
          <a:spcPct val="0"/>
        </a:spcAft>
        <a:buClr>
          <a:srgbClr val="000000"/>
        </a:buClr>
        <a:buSzPct val="100000"/>
        <a:buFont typeface="Times New Roman" pitchFamily="18" charset="0"/>
        <a:defRPr sz="3600">
          <a:solidFill>
            <a:srgbClr val="000000"/>
          </a:solidFill>
          <a:latin typeface="Arial" charset="0"/>
          <a:ea typeface="WenQuanYi Zen Hei" charset="0"/>
          <a:cs typeface="WenQuanYi Zen Hei" charset="0"/>
        </a:defRPr>
      </a:lvl4pPr>
      <a:lvl5pPr algn="l" defTabSz="449263" rtl="0" eaLnBrk="0" fontAlgn="base" hangingPunct="0">
        <a:lnSpc>
          <a:spcPct val="93000"/>
        </a:lnSpc>
        <a:spcBef>
          <a:spcPct val="0"/>
        </a:spcBef>
        <a:spcAft>
          <a:spcPct val="0"/>
        </a:spcAft>
        <a:buClr>
          <a:srgbClr val="000000"/>
        </a:buClr>
        <a:buSzPct val="100000"/>
        <a:buFont typeface="Times New Roman" pitchFamily="18" charset="0"/>
        <a:defRPr sz="3600">
          <a:solidFill>
            <a:srgbClr val="000000"/>
          </a:solidFill>
          <a:latin typeface="Arial" charset="0"/>
          <a:ea typeface="WenQuanYi Zen Hei" charset="0"/>
          <a:cs typeface="WenQuanYi Zen Hei"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WenQuanYi Zen Hei" charset="0"/>
          <a:cs typeface="WenQuanYi Zen Hei"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WenQuanYi Zen Hei" charset="0"/>
          <a:cs typeface="WenQuanYi Zen Hei"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WenQuanYi Zen Hei" charset="0"/>
          <a:cs typeface="WenQuanYi Zen Hei"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WenQuanYi Zen Hei" charset="0"/>
          <a:cs typeface="WenQuanYi Zen Hei"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defRPr sz="26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6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6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6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6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Rectangle 2"/>
          <p:cNvSpPr>
            <a:spLocks noGrp="1" noChangeArrowheads="1"/>
          </p:cNvSpPr>
          <p:nvPr>
            <p:ph type="title"/>
          </p:nvPr>
        </p:nvSpPr>
        <p:spPr bwMode="auto">
          <a:xfrm>
            <a:off x="2376488" y="287338"/>
            <a:ext cx="5299075" cy="931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8196" name="Rectangle 3"/>
          <p:cNvSpPr>
            <a:spLocks noGrp="1" noChangeArrowheads="1"/>
          </p:cNvSpPr>
          <p:nvPr>
            <p:ph type="body" idx="1"/>
          </p:nvPr>
        </p:nvSpPr>
        <p:spPr bwMode="auto">
          <a:xfrm>
            <a:off x="503238" y="1824038"/>
            <a:ext cx="9043987" cy="5818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2" name="Rectangle 4"/>
          <p:cNvSpPr>
            <a:spLocks noGrp="1" noChangeArrowheads="1"/>
          </p:cNvSpPr>
          <p:nvPr>
            <p:ph type="dt"/>
          </p:nvPr>
        </p:nvSpPr>
        <p:spPr bwMode="auto">
          <a:xfrm>
            <a:off x="50323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449263" algn="l"/>
                <a:tab pos="898525" algn="l"/>
                <a:tab pos="1347788" algn="l"/>
                <a:tab pos="1797050" algn="l"/>
                <a:tab pos="2246313" algn="l"/>
              </a:tabLst>
              <a:defRPr sz="1400">
                <a:solidFill>
                  <a:srgbClr val="FFFFFF"/>
                </a:solidFill>
                <a:latin typeface="Times New Roman" pitchFamily="16" charset="0"/>
                <a:ea typeface="Microsoft YaHei" charset="-122"/>
                <a:cs typeface="Segoe UI" charset="0"/>
              </a:defRPr>
            </a:lvl1pPr>
          </a:lstStyle>
          <a:p>
            <a:pPr>
              <a:defRPr/>
            </a:pPr>
            <a:endParaRPr lang="nl-NL"/>
          </a:p>
        </p:txBody>
      </p:sp>
      <p:sp>
        <p:nvSpPr>
          <p:cNvPr id="8197" name="Rectangle 5"/>
          <p:cNvSpPr>
            <a:spLocks noGrp="1" noChangeArrowheads="1"/>
          </p:cNvSpPr>
          <p:nvPr>
            <p:ph type="ftr"/>
          </p:nvPr>
        </p:nvSpPr>
        <p:spPr bwMode="auto">
          <a:xfrm>
            <a:off x="3448050" y="6886575"/>
            <a:ext cx="316706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ClrTx/>
              <a:buFontTx/>
              <a:buNone/>
              <a:tabLst>
                <a:tab pos="449263" algn="l"/>
                <a:tab pos="898525" algn="l"/>
                <a:tab pos="1347788" algn="l"/>
                <a:tab pos="1797050" algn="l"/>
                <a:tab pos="2246313" algn="l"/>
                <a:tab pos="2695575" algn="l"/>
                <a:tab pos="3144838" algn="l"/>
              </a:tabLst>
              <a:defRPr sz="1400">
                <a:solidFill>
                  <a:srgbClr val="FFFFFF"/>
                </a:solidFill>
                <a:latin typeface="Times New Roman" pitchFamily="16" charset="0"/>
                <a:ea typeface="Microsoft YaHei" charset="-122"/>
                <a:cs typeface="Segoe UI" charset="0"/>
              </a:defRPr>
            </a:lvl1pPr>
          </a:lstStyle>
          <a:p>
            <a:pPr>
              <a:defRPr/>
            </a:pPr>
            <a:endParaRPr lang="nl-NL"/>
          </a:p>
        </p:txBody>
      </p:sp>
      <p:sp>
        <p:nvSpPr>
          <p:cNvPr id="8198" name="Rectangle 6"/>
          <p:cNvSpPr>
            <a:spLocks noGrp="1" noChangeArrowheads="1"/>
          </p:cNvSpPr>
          <p:nvPr>
            <p:ph type="sldNum"/>
          </p:nvPr>
        </p:nvSpPr>
        <p:spPr bwMode="auto">
          <a:xfrm>
            <a:off x="722788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Lst>
              <a:defRPr sz="1400">
                <a:solidFill>
                  <a:srgbClr val="FFFFFF"/>
                </a:solidFill>
                <a:latin typeface="Times New Roman" panose="02020603050405020304" pitchFamily="18" charset="0"/>
                <a:cs typeface="Segoe UI" panose="020B0502040204020203" pitchFamily="34" charset="0"/>
              </a:defRPr>
            </a:lvl1pPr>
          </a:lstStyle>
          <a:p>
            <a:fld id="{3A00A71B-2B77-46DB-B96A-E079C02DF530}"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Droid Sans Fallback" charset="0"/>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Droid Sans Fallback" charset="0"/>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Droid Sans Fallback" charset="0"/>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Droid Sans Fallback" charset="0"/>
          <a:cs typeface="Droid Sans Fallback"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itchFamily="18" charset="0"/>
        <a:defRPr sz="3200">
          <a:solidFill>
            <a:srgbClr val="FFFFFF"/>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800">
          <a:solidFill>
            <a:srgbClr val="FFFFFF"/>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400">
          <a:solidFill>
            <a:srgbClr val="FFFFFF"/>
          </a:solidFill>
          <a:latin typeface="+mn-lt"/>
          <a:ea typeface="+mn-ea"/>
          <a:cs typeface="+mn-cs"/>
        </a:defRPr>
      </a:lvl3pPr>
      <a:lvl4pPr marL="1600200" indent="-228600" algn="l" defTabSz="449263" rtl="0" eaLnBrk="0" fontAlgn="base" hangingPunct="0">
        <a:lnSpc>
          <a:spcPct val="93000"/>
        </a:lnSpc>
        <a:spcBef>
          <a:spcPct val="0"/>
        </a:spcBef>
        <a:spcAft>
          <a:spcPts val="563"/>
        </a:spcAft>
        <a:buClr>
          <a:srgbClr val="000000"/>
        </a:buClr>
        <a:buSzPct val="100000"/>
        <a:buFont typeface="Times New Roman" pitchFamily="18" charset="0"/>
        <a:defRPr sz="2000">
          <a:solidFill>
            <a:srgbClr val="FFFFFF"/>
          </a:solidFill>
          <a:latin typeface="+mn-lt"/>
          <a:ea typeface="+mn-ea"/>
          <a:cs typeface="+mn-cs"/>
        </a:defRPr>
      </a:lvl4pPr>
      <a:lvl5pPr marL="2057400" indent="-228600" algn="l" defTabSz="449263" rtl="0" eaLnBrk="0" fontAlgn="base" hangingPunct="0">
        <a:lnSpc>
          <a:spcPct val="93000"/>
        </a:lnSpc>
        <a:spcBef>
          <a:spcPct val="0"/>
        </a:spcBef>
        <a:spcAft>
          <a:spcPts val="275"/>
        </a:spcAft>
        <a:buClr>
          <a:srgbClr val="000000"/>
        </a:buClr>
        <a:buSzPct val="100000"/>
        <a:buFont typeface="Times New Roman" pitchFamily="18" charset="0"/>
        <a:defRPr sz="2000">
          <a:solidFill>
            <a:srgbClr val="FFFFFF"/>
          </a:solidFill>
          <a:latin typeface="+mn-lt"/>
          <a:ea typeface="+mn-ea"/>
          <a:cs typeface="+mn-cs"/>
        </a:defRPr>
      </a:lvl5pPr>
      <a:lvl6pPr marL="2514600" indent="-228600" algn="l" defTabSz="449263" rtl="0" fontAlgn="base" hangingPunct="0">
        <a:lnSpc>
          <a:spcPct val="93000"/>
        </a:lnSpc>
        <a:spcBef>
          <a:spcPct val="0"/>
        </a:spcBef>
        <a:spcAft>
          <a:spcPts val="275"/>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49263" rtl="0" fontAlgn="base" hangingPunct="0">
        <a:lnSpc>
          <a:spcPct val="93000"/>
        </a:lnSpc>
        <a:spcBef>
          <a:spcPct val="0"/>
        </a:spcBef>
        <a:spcAft>
          <a:spcPts val="275"/>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49263" rtl="0" fontAlgn="base" hangingPunct="0">
        <a:lnSpc>
          <a:spcPct val="93000"/>
        </a:lnSpc>
        <a:spcBef>
          <a:spcPct val="0"/>
        </a:spcBef>
        <a:spcAft>
          <a:spcPts val="275"/>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49263" rtl="0" fontAlgn="base" hangingPunct="0">
        <a:lnSpc>
          <a:spcPct val="93000"/>
        </a:lnSpc>
        <a:spcBef>
          <a:spcPct val="0"/>
        </a:spcBef>
        <a:spcAft>
          <a:spcPts val="275"/>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0079038" cy="7554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2"/>
          <p:cNvSpPr>
            <a:spLocks noGrp="1" noChangeArrowheads="1"/>
          </p:cNvSpPr>
          <p:nvPr>
            <p:ph type="title"/>
          </p:nvPr>
        </p:nvSpPr>
        <p:spPr bwMode="auto">
          <a:xfrm>
            <a:off x="503238" y="287338"/>
            <a:ext cx="8070850"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9220" name="Rectangle 3"/>
          <p:cNvSpPr>
            <a:spLocks noGrp="1" noChangeArrowheads="1"/>
          </p:cNvSpPr>
          <p:nvPr>
            <p:ph type="body" idx="1"/>
          </p:nvPr>
        </p:nvSpPr>
        <p:spPr bwMode="auto">
          <a:xfrm>
            <a:off x="503238" y="1824038"/>
            <a:ext cx="9043987"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016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2" name="Rectangle 4"/>
          <p:cNvSpPr>
            <a:spLocks noGrp="1" noChangeArrowheads="1"/>
          </p:cNvSpPr>
          <p:nvPr>
            <p:ph type="dt"/>
          </p:nvPr>
        </p:nvSpPr>
        <p:spPr bwMode="auto">
          <a:xfrm>
            <a:off x="50323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449263" algn="l"/>
                <a:tab pos="898525" algn="l"/>
                <a:tab pos="1347788" algn="l"/>
                <a:tab pos="1797050" algn="l"/>
                <a:tab pos="2246313" algn="l"/>
              </a:tabLst>
              <a:defRPr sz="1400">
                <a:solidFill>
                  <a:srgbClr val="000000"/>
                </a:solidFill>
                <a:latin typeface="+mn-lt"/>
                <a:ea typeface="Microsoft YaHei" charset="-122"/>
                <a:cs typeface="Segoe UI" charset="0"/>
              </a:defRPr>
            </a:lvl1pPr>
          </a:lstStyle>
          <a:p>
            <a:pPr>
              <a:defRPr/>
            </a:pPr>
            <a:endParaRPr lang="nl-NL"/>
          </a:p>
        </p:txBody>
      </p:sp>
      <p:sp>
        <p:nvSpPr>
          <p:cNvPr id="9221" name="Rectangle 5"/>
          <p:cNvSpPr>
            <a:spLocks noGrp="1" noChangeArrowheads="1"/>
          </p:cNvSpPr>
          <p:nvPr>
            <p:ph type="ftr"/>
          </p:nvPr>
        </p:nvSpPr>
        <p:spPr bwMode="auto">
          <a:xfrm>
            <a:off x="3448050" y="6886575"/>
            <a:ext cx="316706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mn-lt"/>
                <a:ea typeface="Microsoft YaHei" charset="-122"/>
                <a:cs typeface="Segoe UI" charset="0"/>
              </a:defRPr>
            </a:lvl1pPr>
          </a:lstStyle>
          <a:p>
            <a:pPr>
              <a:defRPr/>
            </a:pPr>
            <a:endParaRPr lang="nl-NL"/>
          </a:p>
        </p:txBody>
      </p:sp>
      <p:sp>
        <p:nvSpPr>
          <p:cNvPr id="9222" name="Rectangle 6"/>
          <p:cNvSpPr>
            <a:spLocks noGrp="1" noChangeArrowheads="1"/>
          </p:cNvSpPr>
          <p:nvPr>
            <p:ph type="sldNum"/>
          </p:nvPr>
        </p:nvSpPr>
        <p:spPr bwMode="auto">
          <a:xfrm>
            <a:off x="722788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fld id="{A0E2E281-8B59-4B68-A70D-95289208FEDC}"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roid Sans Fallback" charset="0"/>
          <a:cs typeface="Droid Sans Fallback" charset="0"/>
        </a:defRPr>
      </a:lvl2pPr>
      <a:lvl3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roid Sans Fallback" charset="0"/>
          <a:cs typeface="Droid Sans Fallback" charset="0"/>
        </a:defRPr>
      </a:lvl3pPr>
      <a:lvl4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roid Sans Fallback" charset="0"/>
          <a:cs typeface="Droid Sans Fallback" charset="0"/>
        </a:defRPr>
      </a:lvl4pPr>
      <a:lvl5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roid Sans Fallback" charset="0"/>
          <a:cs typeface="Droid Sans Fallback" charset="0"/>
        </a:defRPr>
      </a:lvl5pPr>
      <a:lvl6pPr marL="2514600" indent="-228600" algn="ctr" defTabSz="449263" rtl="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roid Sans Fallback" charset="0"/>
          <a:cs typeface="Droid Sans Fallback" charset="0"/>
        </a:defRPr>
      </a:lvl6pPr>
      <a:lvl7pPr marL="2971800" indent="-228600" algn="ctr" defTabSz="449263" rtl="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roid Sans Fallback" charset="0"/>
          <a:cs typeface="Droid Sans Fallback" charset="0"/>
        </a:defRPr>
      </a:lvl7pPr>
      <a:lvl8pPr marL="3429000" indent="-228600" algn="ctr" defTabSz="449263" rtl="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roid Sans Fallback" charset="0"/>
          <a:cs typeface="Droid Sans Fallback" charset="0"/>
        </a:defRPr>
      </a:lvl8pPr>
      <a:lvl9pPr marL="3886200" indent="-228600" algn="ctr" defTabSz="449263" rtl="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roid Sans Fallback" charset="0"/>
          <a:cs typeface="Droid Sans Fallback" charset="0"/>
        </a:defRPr>
      </a:lvl9pPr>
    </p:titleStyle>
    <p:bodyStyle>
      <a:lvl1pPr marL="342900" indent="-342900" algn="l" defTabSz="449263" rtl="0" eaLnBrk="0" fontAlgn="base" hangingPunct="0">
        <a:lnSpc>
          <a:spcPct val="95000"/>
        </a:lnSpc>
        <a:spcBef>
          <a:spcPct val="0"/>
        </a:spcBef>
        <a:spcAft>
          <a:spcPts val="1413"/>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95000"/>
        </a:lnSpc>
        <a:spcBef>
          <a:spcPct val="0"/>
        </a:spcBef>
        <a:spcAft>
          <a:spcPts val="1138"/>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lnSpc>
          <a:spcPct val="95000"/>
        </a:lnSpc>
        <a:spcBef>
          <a:spcPct val="0"/>
        </a:spcBef>
        <a:spcAft>
          <a:spcPts val="85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lnSpc>
          <a:spcPct val="95000"/>
        </a:lnSpc>
        <a:spcBef>
          <a:spcPct val="0"/>
        </a:spcBef>
        <a:spcAft>
          <a:spcPts val="563"/>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lnSpc>
          <a:spcPct val="95000"/>
        </a:lnSpc>
        <a:spcBef>
          <a:spcPct val="0"/>
        </a:spcBef>
        <a:spcAft>
          <a:spcPts val="275"/>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hangingPunct="0">
        <a:lnSpc>
          <a:spcPct val="95000"/>
        </a:lnSpc>
        <a:spcBef>
          <a:spcPct val="0"/>
        </a:spcBef>
        <a:spcAft>
          <a:spcPts val="275"/>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5000"/>
        </a:lnSpc>
        <a:spcBef>
          <a:spcPct val="0"/>
        </a:spcBef>
        <a:spcAft>
          <a:spcPts val="275"/>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5000"/>
        </a:lnSpc>
        <a:spcBef>
          <a:spcPct val="0"/>
        </a:spcBef>
        <a:spcAft>
          <a:spcPts val="275"/>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5000"/>
        </a:lnSpc>
        <a:spcBef>
          <a:spcPct val="0"/>
        </a:spcBef>
        <a:spcAft>
          <a:spcPts val="275"/>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11.xml"/><Relationship Id="rId5" Type="http://schemas.openxmlformats.org/officeDocument/2006/relationships/image" Target="../media/image13.jpeg"/><Relationship Id="rId4" Type="http://schemas.openxmlformats.org/officeDocument/2006/relationships/image" Target="../media/image12.em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11.xml"/><Relationship Id="rId5" Type="http://schemas.openxmlformats.org/officeDocument/2006/relationships/image" Target="../media/image19.jpe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11.xml"/><Relationship Id="rId5" Type="http://schemas.openxmlformats.org/officeDocument/2006/relationships/image" Target="../media/image20.jpeg"/><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docid=6jzC7gdsTwBhvM&amp;tbnid=pYjzvZZ7nZBc3M:&amp;ved=0CAUQjRw&amp;url=http://www.natuurkind.nl/page/36/&amp;ei=g3lBU9iyKLCa0QWWx4GwBA&amp;bvm=bv.64125504,d.bGQ&amp;psig=AFQjCNERd_4NJiRs9IV5TaUI_epv5VNoWA&amp;ust=1396886266209112" TargetMode="External"/><Relationship Id="rId2" Type="http://schemas.openxmlformats.org/officeDocument/2006/relationships/notesSlide" Target="../notesSlides/notesSlide12.xml"/><Relationship Id="rId1" Type="http://schemas.openxmlformats.org/officeDocument/2006/relationships/slideLayout" Target="../slideLayouts/slideLayout111.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11.xml"/><Relationship Id="rId5" Type="http://schemas.openxmlformats.org/officeDocument/2006/relationships/image" Target="../media/image23.jpeg"/><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11.xml"/><Relationship Id="rId5" Type="http://schemas.openxmlformats.org/officeDocument/2006/relationships/image" Target="../media/image24.jpeg"/><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11.xml"/><Relationship Id="rId5" Type="http://schemas.openxmlformats.org/officeDocument/2006/relationships/image" Target="../media/image25.jpeg"/><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11.xml"/><Relationship Id="rId5" Type="http://schemas.openxmlformats.org/officeDocument/2006/relationships/image" Target="../media/image26.png"/><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11.xml"/><Relationship Id="rId5" Type="http://schemas.openxmlformats.org/officeDocument/2006/relationships/image" Target="../media/image27.png"/><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11.xml"/><Relationship Id="rId5" Type="http://schemas.openxmlformats.org/officeDocument/2006/relationships/image" Target="../media/image28.png"/><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11.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11.xml"/><Relationship Id="rId4" Type="http://schemas.openxmlformats.org/officeDocument/2006/relationships/image" Target="../media/image12.emf"/></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11.x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11.x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11.xml"/><Relationship Id="rId5" Type="http://schemas.openxmlformats.org/officeDocument/2006/relationships/image" Target="../media/image29.jpeg"/><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11.xml"/><Relationship Id="rId5" Type="http://schemas.openxmlformats.org/officeDocument/2006/relationships/image" Target="../media/image30.jpeg"/><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11.xml"/><Relationship Id="rId5" Type="http://schemas.openxmlformats.org/officeDocument/2006/relationships/image" Target="../media/image31.jpeg"/><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11.xml"/><Relationship Id="rId5" Type="http://schemas.openxmlformats.org/officeDocument/2006/relationships/image" Target="../media/image30.jpeg"/><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11.xml"/><Relationship Id="rId5" Type="http://schemas.openxmlformats.org/officeDocument/2006/relationships/image" Target="../media/image32.jpeg"/><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1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1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12.emf"/></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111.xml"/><Relationship Id="rId6" Type="http://schemas.openxmlformats.org/officeDocument/2006/relationships/image" Target="../media/image37.jpeg"/><Relationship Id="rId5" Type="http://schemas.openxmlformats.org/officeDocument/2006/relationships/image" Target="../media/image34.emf"/><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11.xml"/><Relationship Id="rId4" Type="http://schemas.openxmlformats.org/officeDocument/2006/relationships/image" Target="../media/image12.emf"/></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111.xml"/><Relationship Id="rId6" Type="http://schemas.openxmlformats.org/officeDocument/2006/relationships/image" Target="../media/image38.jpeg"/><Relationship Id="rId5" Type="http://schemas.openxmlformats.org/officeDocument/2006/relationships/image" Target="../media/image34.emf"/><Relationship Id="rId4" Type="http://schemas.openxmlformats.org/officeDocument/2006/relationships/image" Target="../media/image12.emf"/></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111.xml"/><Relationship Id="rId6" Type="http://schemas.openxmlformats.org/officeDocument/2006/relationships/image" Target="../media/image39.jpeg"/><Relationship Id="rId5" Type="http://schemas.openxmlformats.org/officeDocument/2006/relationships/image" Target="../media/image34.emf"/><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111.xml"/><Relationship Id="rId6" Type="http://schemas.openxmlformats.org/officeDocument/2006/relationships/image" Target="../media/image40.png"/><Relationship Id="rId5" Type="http://schemas.openxmlformats.org/officeDocument/2006/relationships/image" Target="../media/image34.emf"/><Relationship Id="rId4" Type="http://schemas.openxmlformats.org/officeDocument/2006/relationships/image" Target="../media/image12.emf"/></Relationships>
</file>

<file path=ppt/slides/_rels/slide33.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11.jpeg"/><Relationship Id="rId7" Type="http://schemas.openxmlformats.org/officeDocument/2006/relationships/image" Target="../media/image43.emf"/><Relationship Id="rId2" Type="http://schemas.openxmlformats.org/officeDocument/2006/relationships/notesSlide" Target="../notesSlides/notesSlide33.xml"/><Relationship Id="rId1" Type="http://schemas.openxmlformats.org/officeDocument/2006/relationships/slideLayout" Target="../slideLayouts/slideLayout111.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12.emf"/></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111.xml"/><Relationship Id="rId6" Type="http://schemas.openxmlformats.org/officeDocument/2006/relationships/image" Target="../media/image49.jpeg"/><Relationship Id="rId5" Type="http://schemas.openxmlformats.org/officeDocument/2006/relationships/image" Target="../media/image48.emf"/><Relationship Id="rId4" Type="http://schemas.openxmlformats.org/officeDocument/2006/relationships/image" Target="../media/image12.emf"/></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111.xml"/><Relationship Id="rId5" Type="http://schemas.openxmlformats.org/officeDocument/2006/relationships/image" Target="../media/image13.jpeg"/><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11.xml"/><Relationship Id="rId5" Type="http://schemas.openxmlformats.org/officeDocument/2006/relationships/image" Target="../media/image14.jpeg"/><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11.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11.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11.xml"/><Relationship Id="rId5" Type="http://schemas.openxmlformats.org/officeDocument/2006/relationships/image" Target="../media/image16.jpe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11.xml"/><Relationship Id="rId5" Type="http://schemas.openxmlformats.org/officeDocument/2006/relationships/image" Target="../media/image17.pn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11.xml"/><Relationship Id="rId5" Type="http://schemas.openxmlformats.org/officeDocument/2006/relationships/image" Target="../media/image18.jpe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Cursus: De levende tuin   </a:t>
            </a:r>
          </a:p>
        </p:txBody>
      </p:sp>
      <p:sp>
        <p:nvSpPr>
          <p:cNvPr id="12291" name="Rectangle 2"/>
          <p:cNvSpPr>
            <a:spLocks noGrp="1" noChangeArrowheads="1"/>
          </p:cNvSpPr>
          <p:nvPr>
            <p:ph type="subTitle" idx="4294967295"/>
          </p:nvPr>
        </p:nvSpPr>
        <p:spPr>
          <a:xfrm>
            <a:off x="503238" y="2535238"/>
            <a:ext cx="9072562" cy="4384675"/>
          </a:xfrm>
        </p:spPr>
        <p:txBody>
          <a:bodyPr tIns="0" anchor="ctr"/>
          <a:lstStyle/>
          <a:p>
            <a:pPr eaLnBrk="1"/>
            <a:endParaRPr lang="nl-NL" altLang="nl-NL" smtClean="0"/>
          </a:p>
        </p:txBody>
      </p:sp>
      <p:pic>
        <p:nvPicPr>
          <p:cNvPr id="1229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295400"/>
            <a:ext cx="1007903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5"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21713" y="287338"/>
            <a:ext cx="1314450" cy="957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6" name="Text Box 7"/>
          <p:cNvSpPr txBox="1">
            <a:spLocks noChangeArrowheads="1"/>
          </p:cNvSpPr>
          <p:nvPr/>
        </p:nvSpPr>
        <p:spPr bwMode="auto">
          <a:xfrm>
            <a:off x="863600" y="6121400"/>
            <a:ext cx="8496300" cy="122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nl-NL" altLang="nl-NL" sz="4000" b="1">
                <a:solidFill>
                  <a:srgbClr val="FFFFFF"/>
                </a:solidFill>
              </a:rPr>
              <a:t>Verandering van een bestaande tuin in de levende tuin</a:t>
            </a:r>
          </a:p>
        </p:txBody>
      </p:sp>
      <p:sp>
        <p:nvSpPr>
          <p:cNvPr id="12297" name="Text Box 8"/>
          <p:cNvSpPr txBox="1">
            <a:spLocks noChangeArrowheads="1"/>
          </p:cNvSpPr>
          <p:nvPr/>
        </p:nvSpPr>
        <p:spPr bwMode="auto">
          <a:xfrm>
            <a:off x="3816350" y="1871663"/>
            <a:ext cx="2735263"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4000" b="1">
                <a:solidFill>
                  <a:srgbClr val="FFFFFF"/>
                </a:solidFill>
              </a:rPr>
              <a:t>Dag 3</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Mysterie (4)</a:t>
            </a:r>
          </a:p>
        </p:txBody>
      </p:sp>
      <p:pic>
        <p:nvPicPr>
          <p:cNvPr id="2150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9"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68425" y="1728788"/>
            <a:ext cx="7199313" cy="4367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Mysterie (5)</a:t>
            </a:r>
          </a:p>
        </p:txBody>
      </p:sp>
      <p:pic>
        <p:nvPicPr>
          <p:cNvPr id="2253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79725" y="1465263"/>
            <a:ext cx="4319588" cy="5878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nl-NL" altLang="nl-NL" smtClean="0"/>
              <a:t>Mysterie (6)</a:t>
            </a:r>
          </a:p>
        </p:txBody>
      </p:sp>
      <p:pic>
        <p:nvPicPr>
          <p:cNvPr id="23555" name="Picture 2" descr="http://www.natuurkind.nl/wordpress/wp-content/uploads/2008/05/natuurkindbuitenspelen.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76375" y="1763713"/>
            <a:ext cx="3960813"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java flash game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32475" y="2916238"/>
            <a:ext cx="3744913"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kstvak 2"/>
          <p:cNvSpPr txBox="1">
            <a:spLocks noChangeArrowheads="1"/>
          </p:cNvSpPr>
          <p:nvPr/>
        </p:nvSpPr>
        <p:spPr bwMode="auto">
          <a:xfrm>
            <a:off x="6696075" y="1792288"/>
            <a:ext cx="30241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NL" altLang="nl-NL">
              <a:solidFill>
                <a:schemeClr val="tx1"/>
              </a:solidFill>
            </a:endParaRPr>
          </a:p>
          <a:p>
            <a:r>
              <a:rPr lang="nl-NL" altLang="nl-NL" i="1">
                <a:solidFill>
                  <a:schemeClr val="tx1"/>
                </a:solidFill>
              </a:rPr>
              <a:t>Waarom moet ik naar buiten? Ik ben liever binnen!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Mysterie (7)</a:t>
            </a:r>
          </a:p>
        </p:txBody>
      </p:sp>
      <p:pic>
        <p:nvPicPr>
          <p:cNvPr id="2457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4"/>
          <p:cNvSpPr txBox="1">
            <a:spLocks noChangeArrowheads="1"/>
          </p:cNvSpPr>
          <p:nvPr/>
        </p:nvSpPr>
        <p:spPr bwMode="auto">
          <a:xfrm>
            <a:off x="1674813" y="5545138"/>
            <a:ext cx="7704137"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2400" dirty="0">
                <a:solidFill>
                  <a:srgbClr val="0000FF"/>
                </a:solidFill>
              </a:rPr>
              <a:t>http://www.uitzendinggemist.nl/afleveringen/1363500</a:t>
            </a:r>
          </a:p>
        </p:txBody>
      </p:sp>
      <p:pic>
        <p:nvPicPr>
          <p:cNvPr id="24582"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28788" y="1728788"/>
            <a:ext cx="7199312" cy="3481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Mysterie (extra 1)</a:t>
            </a:r>
          </a:p>
        </p:txBody>
      </p:sp>
      <p:pic>
        <p:nvPicPr>
          <p:cNvPr id="2560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5"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28788" y="1439863"/>
            <a:ext cx="7199312" cy="5292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Mysterie (extra 2)</a:t>
            </a:r>
          </a:p>
        </p:txBody>
      </p:sp>
      <p:pic>
        <p:nvPicPr>
          <p:cNvPr id="2662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11300" y="1728788"/>
            <a:ext cx="7199313" cy="3703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Beplanting</a:t>
            </a:r>
          </a:p>
        </p:txBody>
      </p:sp>
      <p:sp>
        <p:nvSpPr>
          <p:cNvPr id="27651" name="Rectangle 2"/>
          <p:cNvSpPr>
            <a:spLocks noGrp="1" noChangeArrowheads="1"/>
          </p:cNvSpPr>
          <p:nvPr>
            <p:ph type="subTitle" idx="4294967295"/>
          </p:nvPr>
        </p:nvSpPr>
        <p:spPr>
          <a:xfrm>
            <a:off x="798513" y="900113"/>
            <a:ext cx="8774112" cy="3336925"/>
          </a:xfrm>
        </p:spPr>
        <p:txBody>
          <a:bodyPr tIns="0" anchor="ctr"/>
          <a:lstStyle/>
          <a:p>
            <a:pPr indent="-317500"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z="2400" smtClean="0"/>
              <a:t>Plantencyclus:</a:t>
            </a:r>
          </a:p>
          <a:p>
            <a:pPr indent="-317500"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z="2400" smtClean="0"/>
              <a:t>	Een plant heeft een natuurlijke cyclus. Bij bladverliezende planten gaat het erom deze cyclus te volgen en niet tegen te houden. ‘Brown is beautiful’</a:t>
            </a:r>
          </a:p>
          <a:p>
            <a:pPr indent="-317500"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z="2400" smtClean="0"/>
              <a:t>Bodembedekkers: nuttig en mooi!</a:t>
            </a:r>
          </a:p>
          <a:p>
            <a:pPr indent="-317500" algn="ctr"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nl-NL" altLang="nl-NL" sz="2400" smtClean="0"/>
          </a:p>
          <a:p>
            <a:pPr indent="-317500" algn="ctr"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n-US" altLang="nl-NL" sz="2400" smtClean="0"/>
          </a:p>
        </p:txBody>
      </p:sp>
      <p:pic>
        <p:nvPicPr>
          <p:cNvPr id="2765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4"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11300" y="3233738"/>
            <a:ext cx="6746875" cy="3606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Beplanting</a:t>
            </a:r>
          </a:p>
        </p:txBody>
      </p:sp>
      <p:sp>
        <p:nvSpPr>
          <p:cNvPr id="2" name="Rectangle 2"/>
          <p:cNvSpPr>
            <a:spLocks noGrp="1" noChangeArrowheads="1"/>
          </p:cNvSpPr>
          <p:nvPr>
            <p:ph type="subTitle" idx="4294967295"/>
          </p:nvPr>
        </p:nvSpPr>
        <p:spPr>
          <a:xfrm>
            <a:off x="503238" y="1868488"/>
            <a:ext cx="9072562" cy="4384675"/>
          </a:xfrm>
        </p:spPr>
        <p:txBody>
          <a:bodyPr tIns="0" anchor="ctr"/>
          <a:lstStyle/>
          <a:p>
            <a:pPr marL="25400" indent="0" eaLnBrk="1">
              <a:spcAft>
                <a:spcPct val="0"/>
              </a:spcAft>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nl-NL" sz="2400" b="1" dirty="0" smtClean="0"/>
              <a:t>Tips voor beplanting in een ‘levende tuin’:</a:t>
            </a:r>
          </a:p>
          <a:p>
            <a:pPr marL="368300" eaLnBrk="1">
              <a:spcAft>
                <a:spcPct val="0"/>
              </a:spcAft>
              <a:buClrTx/>
              <a:buFont typeface="Arial"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nl-NL" sz="2400" dirty="0" smtClean="0"/>
              <a:t>Benut beschikbaar oppervlakte, horizontaal en verticaal;</a:t>
            </a:r>
          </a:p>
          <a:p>
            <a:pPr marL="368300" eaLnBrk="1">
              <a:spcAft>
                <a:spcPct val="0"/>
              </a:spcAft>
              <a:buClrTx/>
              <a:buFont typeface="Arial"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nl-NL" sz="2400" dirty="0" smtClean="0"/>
              <a:t>Breng variatie in structuren hoog en laag;</a:t>
            </a:r>
          </a:p>
          <a:p>
            <a:pPr marL="368300" eaLnBrk="1">
              <a:spcAft>
                <a:spcPct val="0"/>
              </a:spcAft>
              <a:buClrTx/>
              <a:buFont typeface="Arial"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nl-NL" sz="2400" dirty="0" smtClean="0"/>
              <a:t>Zorg voor beschutting; mens en dier;</a:t>
            </a:r>
          </a:p>
          <a:p>
            <a:pPr marL="368300" eaLnBrk="1">
              <a:spcAft>
                <a:spcPct val="0"/>
              </a:spcAft>
              <a:buClrTx/>
              <a:buFont typeface="Arial"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nl-NL" sz="2400" dirty="0" smtClean="0"/>
              <a:t>Schep variatie in plantsoorten; oog voor bloemen en nectar, geuren en kleuren, vormen van blad en bloem;</a:t>
            </a:r>
          </a:p>
          <a:p>
            <a:pPr marL="368300" eaLnBrk="1">
              <a:spcAft>
                <a:spcPct val="0"/>
              </a:spcAft>
              <a:buClrTx/>
              <a:buFont typeface="Arial"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nl-NL" sz="2400" dirty="0" smtClean="0"/>
              <a:t>Pas eetbare soorten toe;</a:t>
            </a:r>
          </a:p>
          <a:p>
            <a:pPr marL="368300" eaLnBrk="1">
              <a:spcAft>
                <a:spcPct val="0"/>
              </a:spcAft>
              <a:buClrTx/>
              <a:buFont typeface="Arial"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nl-NL" sz="2400" dirty="0" smtClean="0"/>
              <a:t>Zorg voor bloei tijdens het gehele seizoen;</a:t>
            </a:r>
          </a:p>
          <a:p>
            <a:pPr marL="368300" eaLnBrk="1">
              <a:spcAft>
                <a:spcPct val="0"/>
              </a:spcAft>
              <a:buClrTx/>
              <a:buFont typeface="Arial"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nl-NL" sz="2400" dirty="0" smtClean="0"/>
              <a:t>Plant daar waar het de gewenste functie optimaal kan uitoefenen.</a:t>
            </a:r>
          </a:p>
          <a:p>
            <a:pPr marL="368300" algn="ctr" eaLnBrk="1">
              <a:spcAft>
                <a:spcPct val="0"/>
              </a:spcAft>
              <a:buClrTx/>
              <a:buFont typeface="Arial"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endParaRPr lang="nl-NL" sz="2400" dirty="0" smtClean="0"/>
          </a:p>
          <a:p>
            <a:pPr indent="-317500" algn="ctr"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endParaRPr lang="nl-NL" sz="2400" dirty="0" smtClean="0"/>
          </a:p>
          <a:p>
            <a:pPr indent="-317500" algn="ctr"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endParaRPr lang="en-US" sz="2400" dirty="0" smtClean="0"/>
          </a:p>
        </p:txBody>
      </p:sp>
      <p:pic>
        <p:nvPicPr>
          <p:cNvPr id="2867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8"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27425" y="5170488"/>
            <a:ext cx="3678238" cy="20145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idx="4294967295"/>
          </p:nvPr>
        </p:nvSpPr>
        <p:spPr>
          <a:xfrm>
            <a:off x="215900" y="323850"/>
            <a:ext cx="9072563"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solidFill>
                  <a:srgbClr val="FF0000"/>
                </a:solidFill>
              </a:rPr>
              <a:t>Rode draad opdracht: </a:t>
            </a:r>
            <a:r>
              <a:rPr lang="nl-NL" altLang="nl-NL" smtClean="0"/>
              <a:t>beplanting</a:t>
            </a:r>
          </a:p>
        </p:txBody>
      </p:sp>
      <p:sp>
        <p:nvSpPr>
          <p:cNvPr id="29699" name="Rectangle 2"/>
          <p:cNvSpPr>
            <a:spLocks noGrp="1" noChangeArrowheads="1"/>
          </p:cNvSpPr>
          <p:nvPr>
            <p:ph type="subTitle" idx="4294967295"/>
          </p:nvPr>
        </p:nvSpPr>
        <p:spPr>
          <a:xfrm>
            <a:off x="414338" y="1258888"/>
            <a:ext cx="9072562" cy="4384675"/>
          </a:xfrm>
        </p:spPr>
        <p:txBody>
          <a:bodyPr tIns="0" anchor="ctr"/>
          <a:lstStyle/>
          <a:p>
            <a:pPr indent="-317500" algn="ctr"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z="2400" smtClean="0"/>
              <a:t>Zoek in de manual van de </a:t>
            </a:r>
          </a:p>
          <a:p>
            <a:pPr indent="-317500" algn="ctr"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z="2400" smtClean="0"/>
              <a:t>‘Levende tuin’ een aantal planten op die zouden kunnen </a:t>
            </a:r>
          </a:p>
          <a:p>
            <a:pPr indent="-317500" algn="ctr"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z="2400" smtClean="0"/>
              <a:t>passen in jouw tuin om zo de tuin meer levend te maken.</a:t>
            </a:r>
          </a:p>
          <a:p>
            <a:pPr indent="-317500" algn="ctr"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z="2400" smtClean="0"/>
              <a:t>Verwerk dit op je flap</a:t>
            </a:r>
          </a:p>
          <a:p>
            <a:pPr indent="-317500" algn="ctr"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nl-NL" altLang="nl-NL" sz="2400" smtClean="0"/>
          </a:p>
          <a:p>
            <a:pPr indent="-317500" algn="ctr"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nl-NL" altLang="nl-NL" sz="2400" smtClean="0"/>
          </a:p>
          <a:p>
            <a:pPr indent="-317500" algn="ctr"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nl-NL" altLang="nl-NL" sz="2400" smtClean="0"/>
          </a:p>
        </p:txBody>
      </p:sp>
      <p:pic>
        <p:nvPicPr>
          <p:cNvPr id="2970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1"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63825" y="3965575"/>
            <a:ext cx="4581525" cy="2819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Functionaliteit van planten (People)</a:t>
            </a:r>
          </a:p>
        </p:txBody>
      </p:sp>
      <p:pic>
        <p:nvPicPr>
          <p:cNvPr id="3174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Text Box 4"/>
          <p:cNvSpPr txBox="1">
            <a:spLocks noChangeArrowheads="1"/>
          </p:cNvSpPr>
          <p:nvPr/>
        </p:nvSpPr>
        <p:spPr bwMode="auto">
          <a:xfrm>
            <a:off x="720725" y="2055813"/>
            <a:ext cx="8712200" cy="348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2400">
                <a:solidFill>
                  <a:srgbClr val="000000"/>
                </a:solidFill>
              </a:rPr>
              <a:t>Beleving;</a:t>
            </a:r>
          </a:p>
          <a:p>
            <a:pPr eaLnBrk="1">
              <a:buClrTx/>
              <a:buFontTx/>
              <a:buNone/>
            </a:pPr>
            <a:r>
              <a:rPr lang="nl-NL" altLang="nl-NL" sz="2400">
                <a:solidFill>
                  <a:srgbClr val="000000"/>
                </a:solidFill>
              </a:rPr>
              <a:t>Groen als therapie (bijv. Alzheimertuin);</a:t>
            </a:r>
          </a:p>
          <a:p>
            <a:pPr eaLnBrk="1">
              <a:buClrTx/>
              <a:buFontTx/>
              <a:buNone/>
            </a:pPr>
            <a:r>
              <a:rPr lang="nl-NL" altLang="nl-NL" sz="2400">
                <a:solidFill>
                  <a:srgbClr val="000000"/>
                </a:solidFill>
              </a:rPr>
              <a:t>Kinderen leren omgaan met risico’s (spelen, fantasie);</a:t>
            </a:r>
          </a:p>
          <a:p>
            <a:pPr eaLnBrk="1">
              <a:buClrTx/>
              <a:buFontTx/>
              <a:buNone/>
            </a:pPr>
            <a:r>
              <a:rPr lang="nl-NL" altLang="nl-NL" sz="2400">
                <a:solidFill>
                  <a:srgbClr val="000000"/>
                </a:solidFill>
              </a:rPr>
              <a:t>Meer sociale cohesie en grotere veiligheid;</a:t>
            </a:r>
          </a:p>
          <a:p>
            <a:pPr eaLnBrk="1">
              <a:buClrTx/>
              <a:buFontTx/>
              <a:buNone/>
            </a:pPr>
            <a:r>
              <a:rPr lang="nl-NL" altLang="nl-NL" sz="2400">
                <a:solidFill>
                  <a:srgbClr val="000000"/>
                </a:solidFill>
              </a:rPr>
              <a:t>Ontspanning en beweging;</a:t>
            </a:r>
          </a:p>
          <a:p>
            <a:pPr eaLnBrk="1">
              <a:buClrTx/>
              <a:buFontTx/>
              <a:buNone/>
            </a:pPr>
            <a:r>
              <a:rPr lang="nl-NL" altLang="nl-NL" sz="2400">
                <a:solidFill>
                  <a:srgbClr val="000000"/>
                </a:solidFill>
              </a:rPr>
              <a:t>Sneller herstel en minder complicaties na operaties;</a:t>
            </a:r>
          </a:p>
          <a:p>
            <a:pPr eaLnBrk="1">
              <a:buClrTx/>
              <a:buFontTx/>
              <a:buNone/>
            </a:pPr>
            <a:r>
              <a:rPr lang="nl-NL" altLang="nl-NL" sz="2400">
                <a:solidFill>
                  <a:srgbClr val="000000"/>
                </a:solidFill>
              </a:rPr>
              <a:t>Verbeterde leerprestaties;</a:t>
            </a:r>
          </a:p>
          <a:p>
            <a:pPr eaLnBrk="1">
              <a:buClrTx/>
              <a:buFontTx/>
              <a:buNone/>
            </a:pPr>
            <a:r>
              <a:rPr lang="nl-NL" altLang="nl-NL" sz="2400">
                <a:solidFill>
                  <a:srgbClr val="000000"/>
                </a:solidFill>
              </a:rPr>
              <a:t>Verbetering van de gezondheid (obesitas, ADHD, stress, ..);</a:t>
            </a:r>
          </a:p>
          <a:p>
            <a:pPr eaLnBrk="1">
              <a:buClrTx/>
              <a:buFontTx/>
              <a:buNone/>
            </a:pPr>
            <a:r>
              <a:rPr lang="nl-NL" altLang="nl-NL" sz="2400">
                <a:solidFill>
                  <a:srgbClr val="000000"/>
                </a:solidFill>
              </a:rPr>
              <a:t>Vermindering van het gebruik van medicijnen.</a:t>
            </a:r>
          </a:p>
          <a:p>
            <a:pPr eaLnBrk="1">
              <a:buClrTx/>
              <a:buFontTx/>
              <a:buNone/>
            </a:pPr>
            <a:endParaRPr lang="nl-NL" altLang="nl-NL" sz="24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Opzet van de cursus</a:t>
            </a:r>
          </a:p>
        </p:txBody>
      </p:sp>
      <p:sp>
        <p:nvSpPr>
          <p:cNvPr id="13315" name="Rectangle 2"/>
          <p:cNvSpPr>
            <a:spLocks noGrp="1" noChangeArrowheads="1"/>
          </p:cNvSpPr>
          <p:nvPr>
            <p:ph type="subTitle" idx="4294967295"/>
          </p:nvPr>
        </p:nvSpPr>
        <p:spPr>
          <a:xfrm>
            <a:off x="360363" y="1800225"/>
            <a:ext cx="9072562" cy="4384675"/>
          </a:xfrm>
        </p:spPr>
        <p:txBody>
          <a:bodyPr tIns="0" anchor="ctr"/>
          <a:lstStyle/>
          <a:p>
            <a:pPr marL="311150" indent="0" eaLnBrk="1">
              <a:spcAft>
                <a:spcPct val="0"/>
              </a:spcAft>
              <a:buFont typeface="Times New Roman" pitchFamily="18" charset="0"/>
              <a:buAutoNum type="arabicParenR"/>
              <a:tabLst>
                <a:tab pos="311150" algn="l"/>
                <a:tab pos="415925" algn="l"/>
                <a:tab pos="865188" algn="l"/>
                <a:tab pos="1314450" algn="l"/>
                <a:tab pos="1763713" algn="l"/>
                <a:tab pos="2212975" algn="l"/>
                <a:tab pos="2662238" algn="l"/>
                <a:tab pos="3111500" algn="l"/>
                <a:tab pos="3560763" algn="l"/>
                <a:tab pos="4010025" algn="l"/>
                <a:tab pos="4459288" algn="l"/>
                <a:tab pos="4908550" algn="l"/>
                <a:tab pos="5357813" algn="l"/>
                <a:tab pos="5807075" algn="l"/>
                <a:tab pos="6256338" algn="l"/>
                <a:tab pos="6705600" algn="l"/>
                <a:tab pos="7154863" algn="l"/>
                <a:tab pos="7604125" algn="l"/>
                <a:tab pos="8053388" algn="l"/>
                <a:tab pos="8502650" algn="l"/>
                <a:tab pos="8951913" algn="l"/>
                <a:tab pos="8985250" algn="l"/>
              </a:tabLst>
            </a:pPr>
            <a:r>
              <a:rPr lang="nl-NL" altLang="nl-NL" sz="2400" smtClean="0"/>
              <a:t> Duur: 4 keer een dag van 8 uur;</a:t>
            </a:r>
          </a:p>
          <a:p>
            <a:pPr marL="311150" indent="0" eaLnBrk="1">
              <a:spcAft>
                <a:spcPct val="0"/>
              </a:spcAft>
              <a:buFont typeface="Times New Roman" pitchFamily="18" charset="0"/>
              <a:buAutoNum type="arabicParenR"/>
              <a:tabLst>
                <a:tab pos="311150" algn="l"/>
                <a:tab pos="415925" algn="l"/>
                <a:tab pos="865188" algn="l"/>
                <a:tab pos="1314450" algn="l"/>
                <a:tab pos="1763713" algn="l"/>
                <a:tab pos="2212975" algn="l"/>
                <a:tab pos="2662238" algn="l"/>
                <a:tab pos="3111500" algn="l"/>
                <a:tab pos="3560763" algn="l"/>
                <a:tab pos="4010025" algn="l"/>
                <a:tab pos="4459288" algn="l"/>
                <a:tab pos="4908550" algn="l"/>
                <a:tab pos="5357813" algn="l"/>
                <a:tab pos="5807075" algn="l"/>
                <a:tab pos="6256338" algn="l"/>
                <a:tab pos="6705600" algn="l"/>
                <a:tab pos="7154863" algn="l"/>
                <a:tab pos="7604125" algn="l"/>
                <a:tab pos="8053388" algn="l"/>
                <a:tab pos="8502650" algn="l"/>
                <a:tab pos="8951913" algn="l"/>
                <a:tab pos="8985250" algn="l"/>
              </a:tabLst>
            </a:pPr>
            <a:r>
              <a:rPr lang="nl-NL" altLang="nl-NL" sz="2400" smtClean="0"/>
              <a:t> Beoordeling;</a:t>
            </a:r>
          </a:p>
          <a:p>
            <a:pPr marL="311150" indent="0" eaLnBrk="1">
              <a:spcAft>
                <a:spcPct val="0"/>
              </a:spcAft>
              <a:buFont typeface="Times New Roman" pitchFamily="18" charset="0"/>
              <a:buAutoNum type="arabicParenR"/>
              <a:tabLst>
                <a:tab pos="311150" algn="l"/>
                <a:tab pos="415925" algn="l"/>
                <a:tab pos="865188" algn="l"/>
                <a:tab pos="1314450" algn="l"/>
                <a:tab pos="1763713" algn="l"/>
                <a:tab pos="2212975" algn="l"/>
                <a:tab pos="2662238" algn="l"/>
                <a:tab pos="3111500" algn="l"/>
                <a:tab pos="3560763" algn="l"/>
                <a:tab pos="4010025" algn="l"/>
                <a:tab pos="4459288" algn="l"/>
                <a:tab pos="4908550" algn="l"/>
                <a:tab pos="5357813" algn="l"/>
                <a:tab pos="5807075" algn="l"/>
                <a:tab pos="6256338" algn="l"/>
                <a:tab pos="6705600" algn="l"/>
                <a:tab pos="7154863" algn="l"/>
                <a:tab pos="7604125" algn="l"/>
                <a:tab pos="8053388" algn="l"/>
                <a:tab pos="8502650" algn="l"/>
                <a:tab pos="8951913" algn="l"/>
                <a:tab pos="8985250" algn="l"/>
              </a:tabLst>
            </a:pPr>
            <a:r>
              <a:rPr lang="nl-NL" altLang="nl-NL" sz="2400" smtClean="0"/>
              <a:t> Bij voldoende beoordeling krijgt de cursist een branchegericht certificaat ‘de levende tuin’. </a:t>
            </a:r>
          </a:p>
        </p:txBody>
      </p:sp>
      <p:pic>
        <p:nvPicPr>
          <p:cNvPr id="1331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Functionaliteit van planten (Planet)</a:t>
            </a:r>
          </a:p>
        </p:txBody>
      </p:sp>
      <p:pic>
        <p:nvPicPr>
          <p:cNvPr id="3277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3" name="Text Box 4"/>
          <p:cNvSpPr txBox="1">
            <a:spLocks noChangeArrowheads="1"/>
          </p:cNvSpPr>
          <p:nvPr/>
        </p:nvSpPr>
        <p:spPr bwMode="auto">
          <a:xfrm>
            <a:off x="720725" y="2035175"/>
            <a:ext cx="8783638" cy="2468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2400">
                <a:solidFill>
                  <a:srgbClr val="000000"/>
                </a:solidFill>
              </a:rPr>
              <a:t>Verbetering van de kwaliteit van lucht, water en bodem;</a:t>
            </a:r>
          </a:p>
          <a:p>
            <a:pPr eaLnBrk="1">
              <a:buClrTx/>
              <a:buFontTx/>
              <a:buNone/>
            </a:pPr>
            <a:r>
              <a:rPr lang="nl-NL" altLang="nl-NL" sz="2400">
                <a:solidFill>
                  <a:srgbClr val="000000"/>
                </a:solidFill>
              </a:rPr>
              <a:t>Vergroting van de biodiversiteit;</a:t>
            </a:r>
          </a:p>
          <a:p>
            <a:pPr eaLnBrk="1">
              <a:buClrTx/>
              <a:buFontTx/>
              <a:buNone/>
            </a:pPr>
            <a:r>
              <a:rPr lang="nl-NL" altLang="nl-NL" sz="2400">
                <a:solidFill>
                  <a:srgbClr val="000000"/>
                </a:solidFill>
              </a:rPr>
              <a:t>Verkoeling en demping van het Urban Heat Island-effect;</a:t>
            </a:r>
          </a:p>
          <a:p>
            <a:pPr eaLnBrk="1">
              <a:buClrTx/>
              <a:buFontTx/>
              <a:buNone/>
            </a:pPr>
            <a:r>
              <a:rPr lang="nl-NL" altLang="nl-NL" sz="2400">
                <a:solidFill>
                  <a:srgbClr val="000000"/>
                </a:solidFill>
              </a:rPr>
              <a:t>Vermindering van de afstroom van hemelwater;</a:t>
            </a:r>
          </a:p>
          <a:p>
            <a:pPr eaLnBrk="1">
              <a:buClrTx/>
              <a:buFontTx/>
              <a:buNone/>
            </a:pPr>
            <a:r>
              <a:rPr lang="nl-NL" altLang="nl-NL" sz="2400">
                <a:solidFill>
                  <a:srgbClr val="000000"/>
                </a:solidFill>
              </a:rPr>
              <a:t>Vermindering van de geluidsoverlast;</a:t>
            </a:r>
          </a:p>
          <a:p>
            <a:pPr eaLnBrk="1">
              <a:buClrTx/>
              <a:buFontTx/>
              <a:buNone/>
            </a:pPr>
            <a:r>
              <a:rPr lang="nl-NL" altLang="nl-NL" sz="2400">
                <a:solidFill>
                  <a:srgbClr val="000000"/>
                </a:solidFill>
              </a:rPr>
              <a:t>Vermindering van het broeikasgas CO2.</a:t>
            </a:r>
          </a:p>
          <a:p>
            <a:pPr eaLnBrk="1">
              <a:buClrTx/>
              <a:buFontTx/>
              <a:buNone/>
            </a:pPr>
            <a:endParaRPr lang="nl-NL" altLang="nl-NL" sz="24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Functionaliteit van planten (Profit)</a:t>
            </a:r>
          </a:p>
        </p:txBody>
      </p:sp>
      <p:pic>
        <p:nvPicPr>
          <p:cNvPr id="3379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7" name="Text Box 4"/>
          <p:cNvSpPr txBox="1">
            <a:spLocks noChangeArrowheads="1"/>
          </p:cNvSpPr>
          <p:nvPr/>
        </p:nvSpPr>
        <p:spPr bwMode="auto">
          <a:xfrm>
            <a:off x="720725" y="1728788"/>
            <a:ext cx="8928100" cy="476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2400">
                <a:solidFill>
                  <a:srgbClr val="000000"/>
                </a:solidFill>
              </a:rPr>
              <a:t>Minder energiekosten door dakgroen en strategisch geplaatste windsingels;</a:t>
            </a:r>
          </a:p>
          <a:p>
            <a:pPr eaLnBrk="1">
              <a:buClrTx/>
              <a:buFontTx/>
              <a:buNone/>
            </a:pPr>
            <a:r>
              <a:rPr lang="nl-NL" altLang="nl-NL" sz="2400">
                <a:solidFill>
                  <a:srgbClr val="000000"/>
                </a:solidFill>
              </a:rPr>
              <a:t>Multifunctioneel ruimtegebruik zoals een verbeterde efficiëntie van zonnepanelen op groendaken;</a:t>
            </a:r>
          </a:p>
          <a:p>
            <a:pPr eaLnBrk="1">
              <a:buClrTx/>
              <a:buFontTx/>
              <a:buNone/>
            </a:pPr>
            <a:r>
              <a:rPr lang="nl-NL" altLang="nl-NL" sz="2400">
                <a:solidFill>
                  <a:srgbClr val="000000"/>
                </a:solidFill>
              </a:rPr>
              <a:t>Stimulering van koopgedrag in groene winkelstraten;</a:t>
            </a:r>
          </a:p>
          <a:p>
            <a:pPr eaLnBrk="1">
              <a:buClrTx/>
              <a:buFontTx/>
              <a:buNone/>
            </a:pPr>
            <a:r>
              <a:rPr lang="nl-NL" altLang="nl-NL" sz="2400">
                <a:solidFill>
                  <a:srgbClr val="000000"/>
                </a:solidFill>
              </a:rPr>
              <a:t>Toename van woningwaarde (incl. OZB, overdrachtsbelasting);</a:t>
            </a:r>
          </a:p>
          <a:p>
            <a:pPr eaLnBrk="1">
              <a:buClrTx/>
              <a:buFontTx/>
              <a:buNone/>
            </a:pPr>
            <a:r>
              <a:rPr lang="nl-NL" altLang="nl-NL" sz="2400">
                <a:solidFill>
                  <a:srgbClr val="000000"/>
                </a:solidFill>
              </a:rPr>
              <a:t>Verbeterd imago van bedrijven;</a:t>
            </a:r>
          </a:p>
          <a:p>
            <a:pPr eaLnBrk="1">
              <a:buClrTx/>
              <a:buFontTx/>
              <a:buNone/>
            </a:pPr>
            <a:r>
              <a:rPr lang="nl-NL" altLang="nl-NL" sz="2400">
                <a:solidFill>
                  <a:srgbClr val="000000"/>
                </a:solidFill>
              </a:rPr>
              <a:t>Verbetering van de internationale concurrentie om kenniswerkers;</a:t>
            </a:r>
          </a:p>
          <a:p>
            <a:pPr eaLnBrk="1">
              <a:buClrTx/>
              <a:buFontTx/>
              <a:buNone/>
            </a:pPr>
            <a:r>
              <a:rPr lang="nl-NL" altLang="nl-NL" sz="2400">
                <a:solidFill>
                  <a:srgbClr val="000000"/>
                </a:solidFill>
              </a:rPr>
              <a:t>Verhoging van huurinkomsten;</a:t>
            </a:r>
          </a:p>
          <a:p>
            <a:pPr eaLnBrk="1">
              <a:buClrTx/>
              <a:buFontTx/>
              <a:buNone/>
            </a:pPr>
            <a:r>
              <a:rPr lang="nl-NL" altLang="nl-NL" sz="2400">
                <a:solidFill>
                  <a:srgbClr val="000000"/>
                </a:solidFill>
              </a:rPr>
              <a:t>Verhoging van omzet in de horeca;</a:t>
            </a:r>
          </a:p>
          <a:p>
            <a:pPr eaLnBrk="1">
              <a:buClrTx/>
              <a:buFontTx/>
              <a:buNone/>
            </a:pPr>
            <a:r>
              <a:rPr lang="nl-NL" altLang="nl-NL" sz="2400">
                <a:solidFill>
                  <a:srgbClr val="000000"/>
                </a:solidFill>
              </a:rPr>
              <a:t>Voedselproductie.</a:t>
            </a:r>
          </a:p>
          <a:p>
            <a:pPr eaLnBrk="1">
              <a:buClrTx/>
              <a:buFontTx/>
              <a:buNone/>
            </a:pPr>
            <a:endParaRPr lang="nl-NL" altLang="nl-NL" sz="24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Functionaliteit beplanting (1)</a:t>
            </a:r>
          </a:p>
        </p:txBody>
      </p:sp>
      <p:pic>
        <p:nvPicPr>
          <p:cNvPr id="3481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1"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68425" y="1511300"/>
            <a:ext cx="7199313" cy="5400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Functionaliteit (2)</a:t>
            </a:r>
          </a:p>
        </p:txBody>
      </p:sp>
      <p:pic>
        <p:nvPicPr>
          <p:cNvPr id="3584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5"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84325" y="1857375"/>
            <a:ext cx="7199313" cy="4694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Casus Zonnescherm</a:t>
            </a:r>
          </a:p>
        </p:txBody>
      </p:sp>
      <p:pic>
        <p:nvPicPr>
          <p:cNvPr id="3686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9"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76488" y="3384550"/>
            <a:ext cx="4679950" cy="3052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0" name="Text Box 5"/>
          <p:cNvSpPr txBox="1">
            <a:spLocks noChangeArrowheads="1"/>
          </p:cNvSpPr>
          <p:nvPr/>
        </p:nvSpPr>
        <p:spPr bwMode="auto">
          <a:xfrm>
            <a:off x="576263" y="1944688"/>
            <a:ext cx="8856662" cy="93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2400">
                <a:solidFill>
                  <a:srgbClr val="000000"/>
                </a:solidFill>
              </a:rPr>
              <a:t>De directie van de instelling overweegt nieuwe zonneschermen aan te schaffen.</a:t>
            </a:r>
          </a:p>
          <a:p>
            <a:pPr eaLnBrk="1">
              <a:buClrTx/>
              <a:buFontTx/>
              <a:buNone/>
            </a:pPr>
            <a:r>
              <a:rPr lang="nl-NL" altLang="nl-NL" sz="2400">
                <a:solidFill>
                  <a:srgbClr val="000000"/>
                </a:solidFill>
              </a:rPr>
              <a:t>Formuleer hiervoor een groene oplossing als alternatief.</a:t>
            </a:r>
          </a:p>
          <a:p>
            <a:pPr eaLnBrk="1">
              <a:buClrTx/>
              <a:buFontTx/>
              <a:buNone/>
            </a:pPr>
            <a:endParaRPr lang="nl-NL" altLang="nl-NL" sz="2400">
              <a:solidFill>
                <a:srgbClr val="000000"/>
              </a:solidFill>
            </a:endParaRPr>
          </a:p>
          <a:p>
            <a:pPr eaLnBrk="1">
              <a:buClrTx/>
              <a:buFontTx/>
              <a:buNone/>
            </a:pPr>
            <a:endParaRPr lang="nl-NL" altLang="nl-NL" sz="24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Casus Zonnescherm</a:t>
            </a:r>
          </a:p>
        </p:txBody>
      </p:sp>
      <p:pic>
        <p:nvPicPr>
          <p:cNvPr id="3789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3"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39863" y="1871663"/>
            <a:ext cx="7199312" cy="4697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4" name="Text Box 5"/>
          <p:cNvSpPr txBox="1">
            <a:spLocks noChangeArrowheads="1"/>
          </p:cNvSpPr>
          <p:nvPr/>
        </p:nvSpPr>
        <p:spPr bwMode="auto">
          <a:xfrm>
            <a:off x="4103688" y="5688013"/>
            <a:ext cx="2087562"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2400">
                <a:solidFill>
                  <a:srgbClr val="FFFFFF"/>
                </a:solidFill>
              </a:rPr>
              <a:t>Nabespreking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Casus De omheining</a:t>
            </a:r>
          </a:p>
        </p:txBody>
      </p:sp>
      <p:pic>
        <p:nvPicPr>
          <p:cNvPr id="3891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7"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23963" y="1584325"/>
            <a:ext cx="7199312" cy="5400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8" name="Text Box 5"/>
          <p:cNvSpPr txBox="1">
            <a:spLocks noChangeArrowheads="1"/>
          </p:cNvSpPr>
          <p:nvPr/>
        </p:nvSpPr>
        <p:spPr bwMode="auto">
          <a:xfrm>
            <a:off x="1655763" y="3070225"/>
            <a:ext cx="6408737" cy="212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2400">
                <a:solidFill>
                  <a:srgbClr val="FFFFFF"/>
                </a:solidFill>
              </a:rPr>
              <a:t>Hoeveel draagt de omheining bij aan 'De levende tuin'?</a:t>
            </a:r>
          </a:p>
          <a:p>
            <a:pPr eaLnBrk="1">
              <a:buClrTx/>
              <a:buFontTx/>
              <a:buNone/>
            </a:pPr>
            <a:endParaRPr lang="nl-NL" altLang="nl-NL" sz="2400">
              <a:solidFill>
                <a:srgbClr val="FFFFFF"/>
              </a:solidFill>
            </a:endParaRPr>
          </a:p>
          <a:p>
            <a:pPr eaLnBrk="1">
              <a:buClrTx/>
              <a:buFontTx/>
              <a:buNone/>
            </a:pPr>
            <a:r>
              <a:rPr lang="nl-NL" altLang="nl-NL" sz="2400">
                <a:solidFill>
                  <a:srgbClr val="FFFFFF"/>
                </a:solidFill>
              </a:rPr>
              <a:t>Kleur voor iedere omheining het label “De levende tuin” in en geef in het kort aan waarom.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Omheining 1</a:t>
            </a:r>
          </a:p>
        </p:txBody>
      </p:sp>
      <p:pic>
        <p:nvPicPr>
          <p:cNvPr id="3993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1"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24538" y="2160588"/>
            <a:ext cx="2671762" cy="3600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2"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54138" y="1944688"/>
            <a:ext cx="239077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3"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35263" y="1511300"/>
            <a:ext cx="4319587" cy="5759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Omheining 2</a:t>
            </a:r>
          </a:p>
        </p:txBody>
      </p:sp>
      <p:pic>
        <p:nvPicPr>
          <p:cNvPr id="4096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5"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24538" y="2160588"/>
            <a:ext cx="2671762" cy="3600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6"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54138" y="1944688"/>
            <a:ext cx="239077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7"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63825" y="1508125"/>
            <a:ext cx="4319588" cy="5764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Omheining 3</a:t>
            </a:r>
          </a:p>
        </p:txBody>
      </p:sp>
      <p:pic>
        <p:nvPicPr>
          <p:cNvPr id="4198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9"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54138" y="1944688"/>
            <a:ext cx="239077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90"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03463" y="2087563"/>
            <a:ext cx="5400675" cy="4049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Doel van de cursus</a:t>
            </a:r>
          </a:p>
        </p:txBody>
      </p:sp>
      <p:sp>
        <p:nvSpPr>
          <p:cNvPr id="14339" name="Rectangle 2"/>
          <p:cNvSpPr>
            <a:spLocks noGrp="1" noChangeArrowheads="1"/>
          </p:cNvSpPr>
          <p:nvPr>
            <p:ph type="subTitle" idx="4294967295"/>
          </p:nvPr>
        </p:nvSpPr>
        <p:spPr>
          <a:xfrm>
            <a:off x="503238" y="2001838"/>
            <a:ext cx="9072562" cy="4384675"/>
          </a:xfrm>
        </p:spPr>
        <p:txBody>
          <a:bodyPr tIns="0" anchor="ctr"/>
          <a:lstStyle/>
          <a:p>
            <a:pPr marL="0" indent="0" eaLnBrk="1">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nl-NL" altLang="nl-NL" sz="2400" smtClean="0"/>
              <a:t>Rondom 'De levende tuin'</a:t>
            </a:r>
          </a:p>
          <a:p>
            <a:pPr marL="0" indent="0" eaLnBrk="1">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nl-NL" altLang="nl-NL" sz="2400" smtClean="0"/>
          </a:p>
          <a:p>
            <a:pPr marL="0" indent="0" eaLnBrk="1">
              <a:spcAft>
                <a:spcPct val="0"/>
              </a:spcAft>
              <a:buFont typeface="Times New Roman" pitchFamily="18" charset="0"/>
              <a:buAutoNum type="arabicParen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nl-NL" altLang="nl-NL" sz="2400" smtClean="0"/>
              <a:t>Vergroting van de bewustwording van de baten van de levende tuin;</a:t>
            </a:r>
          </a:p>
          <a:p>
            <a:pPr marL="0" indent="0" eaLnBrk="1">
              <a:spcAft>
                <a:spcPct val="0"/>
              </a:spcAft>
              <a:buFont typeface="Times New Roman" pitchFamily="18" charset="0"/>
              <a:buAutoNum type="arabicParen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nl-NL" altLang="nl-NL" sz="2400" smtClean="0"/>
              <a:t>Vergroting van de handelingsbekwaamheid om een levende tuin aan te leggen en in stand te houden;</a:t>
            </a:r>
          </a:p>
          <a:p>
            <a:pPr marL="0" indent="0" eaLnBrk="1">
              <a:spcAft>
                <a:spcPct val="0"/>
              </a:spcAft>
              <a:buFont typeface="Times New Roman" pitchFamily="18" charset="0"/>
              <a:buAutoNum type="arabicParen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nl-NL" altLang="nl-NL" sz="2400" smtClean="0"/>
              <a:t>In staat zijn om de baten van de levende tuin te communiceren met de klant. </a:t>
            </a:r>
          </a:p>
        </p:txBody>
      </p:sp>
      <p:pic>
        <p:nvPicPr>
          <p:cNvPr id="1434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Omheining 4</a:t>
            </a:r>
          </a:p>
        </p:txBody>
      </p:sp>
      <p:pic>
        <p:nvPicPr>
          <p:cNvPr id="430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3"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54138" y="1944688"/>
            <a:ext cx="239077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4"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87563" y="2303463"/>
            <a:ext cx="5400675" cy="4049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Omheining 5</a:t>
            </a:r>
          </a:p>
        </p:txBody>
      </p:sp>
      <p:pic>
        <p:nvPicPr>
          <p:cNvPr id="4403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7"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54138" y="1944688"/>
            <a:ext cx="239077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8"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03463" y="2087563"/>
            <a:ext cx="5400675" cy="4049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Omheining 6</a:t>
            </a:r>
          </a:p>
        </p:txBody>
      </p:sp>
      <p:pic>
        <p:nvPicPr>
          <p:cNvPr id="4505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1"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54138" y="1944688"/>
            <a:ext cx="239077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2"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76488" y="2430463"/>
            <a:ext cx="5400675" cy="4049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Fauna in tuinen</a:t>
            </a:r>
          </a:p>
        </p:txBody>
      </p:sp>
      <p:pic>
        <p:nvPicPr>
          <p:cNvPr id="4608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5"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5338" y="1258888"/>
            <a:ext cx="4830762" cy="3638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6" name="Text Box 8"/>
          <p:cNvSpPr txBox="1">
            <a:spLocks noChangeArrowheads="1"/>
          </p:cNvSpPr>
          <p:nvPr/>
        </p:nvSpPr>
        <p:spPr bwMode="auto">
          <a:xfrm>
            <a:off x="795338" y="5821363"/>
            <a:ext cx="4754562" cy="173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2400">
                <a:solidFill>
                  <a:srgbClr val="000000"/>
                </a:solidFill>
              </a:rPr>
              <a:t>Bijen, metselbijtjes, hommels, vlinders, salamanders, kikkers, vogels, egels etc.</a:t>
            </a:r>
          </a:p>
        </p:txBody>
      </p:sp>
      <p:pic>
        <p:nvPicPr>
          <p:cNvPr id="46087"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114925" y="4716463"/>
            <a:ext cx="3530600" cy="21240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8"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14338" y="4164013"/>
            <a:ext cx="4554537" cy="15716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9"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49900" y="1481138"/>
            <a:ext cx="4356100" cy="28590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Fauna in tuinen</a:t>
            </a:r>
          </a:p>
        </p:txBody>
      </p:sp>
      <p:pic>
        <p:nvPicPr>
          <p:cNvPr id="4710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2" name="Text Box 8"/>
          <p:cNvSpPr txBox="1">
            <a:spLocks noChangeArrowheads="1"/>
          </p:cNvSpPr>
          <p:nvPr/>
        </p:nvSpPr>
        <p:spPr bwMode="auto">
          <a:xfrm>
            <a:off x="1008063" y="2051050"/>
            <a:ext cx="6696075" cy="201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eaLnBrk="1">
              <a:buClrTx/>
              <a:buFontTx/>
              <a:buNone/>
              <a:defRPr/>
            </a:pPr>
            <a:r>
              <a:rPr lang="nl-NL" sz="2400" dirty="0" smtClean="0">
                <a:solidFill>
                  <a:srgbClr val="000000"/>
                </a:solidFill>
              </a:rPr>
              <a:t>Gastspreker of excursie van:</a:t>
            </a:r>
          </a:p>
          <a:p>
            <a:pPr marL="342900" indent="-342900" eaLnBrk="1">
              <a:buClrTx/>
              <a:buFontTx/>
              <a:buChar char="-"/>
              <a:defRPr/>
            </a:pPr>
            <a:r>
              <a:rPr lang="nl-NL" sz="2400" dirty="0" smtClean="0">
                <a:solidFill>
                  <a:srgbClr val="000000"/>
                </a:solidFill>
              </a:rPr>
              <a:t>Vlinderstichting</a:t>
            </a:r>
          </a:p>
          <a:p>
            <a:pPr marL="342900" indent="-342900" eaLnBrk="1">
              <a:buClrTx/>
              <a:buFontTx/>
              <a:buChar char="-"/>
              <a:defRPr/>
            </a:pPr>
            <a:r>
              <a:rPr lang="nl-NL" sz="2400" dirty="0" smtClean="0">
                <a:solidFill>
                  <a:srgbClr val="000000"/>
                </a:solidFill>
              </a:rPr>
              <a:t>Imker (bijenvereniging)</a:t>
            </a:r>
          </a:p>
          <a:p>
            <a:pPr marL="342900" indent="-342900" eaLnBrk="1">
              <a:buClrTx/>
              <a:buFontTx/>
              <a:buChar char="-"/>
              <a:defRPr/>
            </a:pPr>
            <a:r>
              <a:rPr lang="nl-NL" sz="2400" dirty="0" smtClean="0">
                <a:solidFill>
                  <a:srgbClr val="000000"/>
                </a:solidFill>
              </a:rPr>
              <a:t>Vogelbescherming </a:t>
            </a:r>
          </a:p>
          <a:p>
            <a:pPr marL="342900" indent="-342900" eaLnBrk="1">
              <a:buClrTx/>
              <a:buFontTx/>
              <a:buChar char="-"/>
              <a:defRPr/>
            </a:pPr>
            <a:r>
              <a:rPr lang="nl-NL" sz="2400" dirty="0" err="1" smtClean="0">
                <a:solidFill>
                  <a:srgbClr val="000000"/>
                </a:solidFill>
              </a:rPr>
              <a:t>Etc</a:t>
            </a:r>
            <a:r>
              <a:rPr lang="nl-NL" sz="2400" dirty="0" smtClean="0">
                <a:solidFill>
                  <a:srgbClr val="000000"/>
                </a:solidFill>
              </a:rPr>
              <a:t>…..</a:t>
            </a:r>
          </a:p>
        </p:txBody>
      </p:sp>
      <p:pic>
        <p:nvPicPr>
          <p:cNvPr id="4711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84800" y="4787900"/>
            <a:ext cx="3649663" cy="15255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1"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903913" y="1795463"/>
            <a:ext cx="3425825" cy="2282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2"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77900" y="4084638"/>
            <a:ext cx="3698875" cy="24828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Casus een fauna-vriendelijk balkon</a:t>
            </a:r>
          </a:p>
        </p:txBody>
      </p:sp>
      <p:pic>
        <p:nvPicPr>
          <p:cNvPr id="4813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2813" y="1706563"/>
            <a:ext cx="2798762" cy="3721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3225" y="2266950"/>
            <a:ext cx="4319588" cy="2876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5"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67513" y="3148013"/>
            <a:ext cx="3025775" cy="3024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6" name="Text Box 8"/>
          <p:cNvSpPr txBox="1">
            <a:spLocks noChangeArrowheads="1"/>
          </p:cNvSpPr>
          <p:nvPr/>
        </p:nvSpPr>
        <p:spPr bwMode="auto">
          <a:xfrm>
            <a:off x="863600" y="5441950"/>
            <a:ext cx="4032250"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2400">
                <a:solidFill>
                  <a:srgbClr val="000000"/>
                </a:solidFill>
              </a:rPr>
              <a:t>Hoe ziet jouw vlinder- en bijvriendelijke balkon er uit?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Evaluatie dag 3</a:t>
            </a:r>
          </a:p>
        </p:txBody>
      </p:sp>
      <p:sp>
        <p:nvSpPr>
          <p:cNvPr id="49155" name="Rectangle 2"/>
          <p:cNvSpPr>
            <a:spLocks noGrp="1" noChangeArrowheads="1"/>
          </p:cNvSpPr>
          <p:nvPr>
            <p:ph type="subTitle" idx="4294967295"/>
          </p:nvPr>
        </p:nvSpPr>
        <p:spPr>
          <a:xfrm>
            <a:off x="503238" y="2135188"/>
            <a:ext cx="9072562" cy="4384675"/>
          </a:xfrm>
        </p:spPr>
        <p:txBody>
          <a:bodyPr tIns="0" anchor="ctr"/>
          <a:lstStyle/>
          <a:p>
            <a:pPr eaLnBrk="1"/>
            <a:endParaRPr lang="nl-NL" altLang="nl-NL" smtClean="0"/>
          </a:p>
        </p:txBody>
      </p:sp>
      <p:pic>
        <p:nvPicPr>
          <p:cNvPr id="4915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8"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295400"/>
            <a:ext cx="1007903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9" name="Text Box 6"/>
          <p:cNvSpPr txBox="1">
            <a:spLocks noChangeArrowheads="1"/>
          </p:cNvSpPr>
          <p:nvPr/>
        </p:nvSpPr>
        <p:spPr bwMode="auto">
          <a:xfrm>
            <a:off x="647700" y="2592388"/>
            <a:ext cx="8496300" cy="122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nl-NL" altLang="nl-NL" sz="4000" b="1">
                <a:solidFill>
                  <a:srgbClr val="FFFFFF"/>
                </a:solidFill>
              </a:rPr>
              <a:t>Nabespreking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Score van een tuin: het label</a:t>
            </a:r>
          </a:p>
        </p:txBody>
      </p:sp>
      <p:pic>
        <p:nvPicPr>
          <p:cNvPr id="1536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60425" y="2076450"/>
            <a:ext cx="8572500" cy="3971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Inhoud van de cursus</a:t>
            </a:r>
          </a:p>
        </p:txBody>
      </p:sp>
      <p:sp>
        <p:nvSpPr>
          <p:cNvPr id="17410" name="Rectangle 2"/>
          <p:cNvSpPr>
            <a:spLocks noGrp="1" noChangeArrowheads="1"/>
          </p:cNvSpPr>
          <p:nvPr>
            <p:ph type="subTitle" idx="4294967295"/>
          </p:nvPr>
        </p:nvSpPr>
        <p:spPr>
          <a:xfrm>
            <a:off x="431800" y="2095500"/>
            <a:ext cx="9072563" cy="2584450"/>
          </a:xfrm>
        </p:spPr>
        <p:txBody>
          <a:bodyPr tIns="0" anchor="ctr"/>
          <a:lstStyle/>
          <a:p>
            <a:pPr indent="-319088"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nl-NL" sz="2400" smtClean="0"/>
              <a:t>Dag 1: Aanleg (inclusief criteria)</a:t>
            </a:r>
          </a:p>
          <a:p>
            <a:pPr indent="-319088"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nl-NL" sz="2400" smtClean="0"/>
              <a:t>Dag 2: Beheer en onderhoud</a:t>
            </a:r>
          </a:p>
          <a:p>
            <a:pPr indent="-319088"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nl-NL" sz="2400" b="1" smtClean="0">
                <a:solidFill>
                  <a:srgbClr val="008000"/>
                </a:solidFill>
                <a:effectLst>
                  <a:outerShdw blurRad="38100" dist="38100" dir="2700000" algn="tl">
                    <a:srgbClr val="C0C0C0"/>
                  </a:outerShdw>
                </a:effectLst>
              </a:rPr>
              <a:t>Dag 3: Beplanting</a:t>
            </a:r>
          </a:p>
          <a:p>
            <a:pPr indent="-319088"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endParaRPr lang="nl-NL" sz="2400" smtClean="0"/>
          </a:p>
          <a:p>
            <a:pPr indent="-319088"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nl-NL" sz="2400" smtClean="0"/>
              <a:t>Dag 4: Integratie in levende tuin</a:t>
            </a:r>
          </a:p>
          <a:p>
            <a:pPr indent="-319088"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nl-NL" sz="2400" smtClean="0"/>
              <a:t>            Examen</a:t>
            </a:r>
          </a:p>
          <a:p>
            <a:pPr indent="-319088"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nl-NL" sz="2400" smtClean="0"/>
              <a:t>            Evaluatie</a:t>
            </a:r>
          </a:p>
          <a:p>
            <a:pPr indent="-319088" eaLnBrk="1">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nl-NL" sz="2400" smtClean="0"/>
              <a:t>            Uitreiking van certificaat</a:t>
            </a:r>
          </a:p>
        </p:txBody>
      </p:sp>
      <p:pic>
        <p:nvPicPr>
          <p:cNvPr id="1638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Dag 3: Thema beplanting</a:t>
            </a:r>
          </a:p>
        </p:txBody>
      </p:sp>
      <p:sp>
        <p:nvSpPr>
          <p:cNvPr id="17411" name="Rectangle 2"/>
          <p:cNvSpPr>
            <a:spLocks noGrp="1" noChangeArrowheads="1"/>
          </p:cNvSpPr>
          <p:nvPr>
            <p:ph type="subTitle" idx="4294967295"/>
          </p:nvPr>
        </p:nvSpPr>
        <p:spPr>
          <a:xfrm>
            <a:off x="1584325" y="2376488"/>
            <a:ext cx="5832475" cy="2808287"/>
          </a:xfrm>
        </p:spPr>
        <p:txBody>
          <a:bodyPr tIns="0" anchor="ctr"/>
          <a:lstStyle/>
          <a:p>
            <a:pPr marL="482600" indent="-457200" eaLnBrk="1">
              <a:spcAft>
                <a:spcPct val="0"/>
              </a:spcAft>
              <a:buClrTx/>
              <a:buFont typeface="Arial" panose="020B0604020202020204" pitchFamily="34" charset="0"/>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altLang="nl-NL" sz="2400" smtClean="0"/>
              <a:t>Mysteries</a:t>
            </a:r>
          </a:p>
          <a:p>
            <a:pPr marL="482600" indent="-457200" eaLnBrk="1">
              <a:spcAft>
                <a:spcPct val="0"/>
              </a:spcAft>
              <a:buClrTx/>
              <a:buFont typeface="Arial" panose="020B0604020202020204" pitchFamily="34" charset="0"/>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altLang="nl-NL" sz="2400" smtClean="0"/>
              <a:t>Beplanting</a:t>
            </a:r>
          </a:p>
          <a:p>
            <a:pPr marL="482600" indent="-457200" eaLnBrk="1">
              <a:spcAft>
                <a:spcPct val="0"/>
              </a:spcAft>
              <a:buClrTx/>
              <a:buFontTx/>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altLang="nl-NL" sz="2400" smtClean="0"/>
              <a:t>Rode draad opdracht: beplanting</a:t>
            </a:r>
          </a:p>
          <a:p>
            <a:pPr marL="482600" indent="-457200" eaLnBrk="1">
              <a:spcAft>
                <a:spcPct val="0"/>
              </a:spcAft>
              <a:buClrTx/>
              <a:buFont typeface="Arial" panose="020B0604020202020204" pitchFamily="34" charset="0"/>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altLang="nl-NL" sz="2400" smtClean="0"/>
              <a:t>Functionaliteiten van planten</a:t>
            </a:r>
          </a:p>
          <a:p>
            <a:pPr marL="482600" indent="-457200" eaLnBrk="1">
              <a:spcAft>
                <a:spcPct val="0"/>
              </a:spcAft>
              <a:buClrTx/>
              <a:buFontTx/>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altLang="nl-NL" sz="2400" smtClean="0"/>
              <a:t>Omheining</a:t>
            </a:r>
          </a:p>
          <a:p>
            <a:pPr marL="482600" indent="-457200" eaLnBrk="1">
              <a:spcAft>
                <a:spcPct val="0"/>
              </a:spcAft>
              <a:buClrTx/>
              <a:buFont typeface="Arial" panose="020B0604020202020204" pitchFamily="34" charset="0"/>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altLang="nl-NL" sz="2400" smtClean="0"/>
              <a:t>Fauna</a:t>
            </a:r>
          </a:p>
          <a:p>
            <a:pPr marL="482600" indent="-457200" eaLnBrk="1">
              <a:spcAft>
                <a:spcPct val="0"/>
              </a:spcAft>
              <a:buClrTx/>
              <a:buFont typeface="Arial" panose="020B0604020202020204" pitchFamily="34" charset="0"/>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altLang="nl-NL" sz="2400" smtClean="0"/>
              <a:t>Evaluatie</a:t>
            </a:r>
          </a:p>
        </p:txBody>
      </p:sp>
      <p:pic>
        <p:nvPicPr>
          <p:cNvPr id="1741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Mysterie (1)</a:t>
            </a:r>
          </a:p>
        </p:txBody>
      </p:sp>
      <p:pic>
        <p:nvPicPr>
          <p:cNvPr id="1843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11300" y="1368425"/>
            <a:ext cx="7199313" cy="5400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Mysterie (2)</a:t>
            </a:r>
          </a:p>
        </p:txBody>
      </p:sp>
      <p:pic>
        <p:nvPicPr>
          <p:cNvPr id="1945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28788" y="1944688"/>
            <a:ext cx="6677025" cy="461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503238" y="287338"/>
            <a:ext cx="9072562" cy="863600"/>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nl-NL" altLang="nl-NL" smtClean="0"/>
              <a:t>Mysterie (3)</a:t>
            </a:r>
          </a:p>
        </p:txBody>
      </p:sp>
      <p:pic>
        <p:nvPicPr>
          <p:cNvPr id="2048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23963" y="1295400"/>
            <a:ext cx="7199312" cy="543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Arial"/>
        <a:ea typeface="Microsoft YaHei"/>
        <a:cs typeface=""/>
      </a:majorFont>
      <a:minorFont>
        <a:latin typeface="Arial"/>
        <a:ea typeface="Microsoft YaHei"/>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Arial"/>
        <a:ea typeface="Droid Sans Fallback"/>
        <a:cs typeface="Droid Sans Fallback"/>
      </a:majorFont>
      <a:minorFont>
        <a:latin typeface="Arial"/>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Arial"/>
        <a:ea typeface="Droid Sans Fallback"/>
        <a:cs typeface="Droid Sans Fallback"/>
      </a:majorFont>
      <a:minorFont>
        <a:latin typeface="Arial"/>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Arial"/>
        <a:ea typeface="Droid Sans Fallback"/>
        <a:cs typeface="Droid Sans Fallback"/>
      </a:majorFont>
      <a:minorFont>
        <a:latin typeface="Arial"/>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Arial"/>
        <a:ea typeface="Droid Sans Fallback"/>
        <a:cs typeface="Droid Sans Fallback"/>
      </a:majorFont>
      <a:minorFont>
        <a:latin typeface="Arial"/>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Arial"/>
        <a:ea typeface="Droid Sans Fallback"/>
        <a:cs typeface="Droid Sans Fallback"/>
      </a:majorFont>
      <a:minorFont>
        <a:latin typeface="Arial"/>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Times New Roman"/>
        <a:ea typeface="Droid Sans Fallback"/>
        <a:cs typeface="Droid Sans Fallback"/>
      </a:majorFont>
      <a:minorFont>
        <a:latin typeface="Arial"/>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Arial"/>
        <a:ea typeface="Droid Sans Fallback"/>
        <a:cs typeface="Droid Sans Fallback"/>
      </a:majorFont>
      <a:minorFont>
        <a:latin typeface="Arial"/>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Arial"/>
        <a:ea typeface="WenQuanYi Zen Hei"/>
        <a:cs typeface="WenQuanYi Zen Hei"/>
      </a:majorFont>
      <a:minorFont>
        <a:latin typeface="Arial"/>
        <a:ea typeface="WenQuanYi Zen Hei"/>
        <a:cs typeface="WenQuanYi Zen Hei"/>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Arial"/>
        <a:ea typeface="Droid Sans Fallback"/>
        <a:cs typeface="Droid Sans Fallback"/>
      </a:majorFont>
      <a:minorFont>
        <a:latin typeface="Arial"/>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Times New Roman"/>
        <a:ea typeface="Droid Sans Fallback"/>
        <a:cs typeface="Droid Sans Fallback"/>
      </a:majorFont>
      <a:minorFont>
        <a:latin typeface="Times New Roman"/>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16633</TotalTime>
  <Words>4672</Words>
  <Application>Microsoft Office PowerPoint</Application>
  <PresentationFormat>Aangepast</PresentationFormat>
  <Paragraphs>419</Paragraphs>
  <Slides>36</Slides>
  <Notes>36</Notes>
  <HiddenSlides>0</HiddenSlides>
  <MMClips>0</MMClips>
  <ScaleCrop>false</ScaleCrop>
  <HeadingPairs>
    <vt:vector size="6" baseType="variant">
      <vt:variant>
        <vt:lpstr>Gebruikte lettertypen</vt:lpstr>
      </vt:variant>
      <vt:variant>
        <vt:i4>6</vt:i4>
      </vt:variant>
      <vt:variant>
        <vt:lpstr>Thema</vt:lpstr>
      </vt:variant>
      <vt:variant>
        <vt:i4>11</vt:i4>
      </vt:variant>
      <vt:variant>
        <vt:lpstr>Diatitels</vt:lpstr>
      </vt:variant>
      <vt:variant>
        <vt:i4>36</vt:i4>
      </vt:variant>
    </vt:vector>
  </HeadingPairs>
  <TitlesOfParts>
    <vt:vector size="53" baseType="lpstr">
      <vt:lpstr>Microsoft YaHei</vt:lpstr>
      <vt:lpstr>Arial</vt:lpstr>
      <vt:lpstr>Droid Sans Fallback</vt:lpstr>
      <vt:lpstr>Segoe UI</vt:lpstr>
      <vt:lpstr>Times New Roman</vt:lpstr>
      <vt:lpstr>WenQuanYi Zen Hei</vt:lpstr>
      <vt:lpstr>Kantoorthema</vt:lpstr>
      <vt:lpstr>1_Kantoorthema</vt:lpstr>
      <vt:lpstr>2_Kantoorthema</vt:lpstr>
      <vt:lpstr>3_Kantoorthema</vt:lpstr>
      <vt:lpstr>4_Kantoorthema</vt:lpstr>
      <vt:lpstr>5_Kantoorthema</vt:lpstr>
      <vt:lpstr>6_Kantoorthema</vt:lpstr>
      <vt:lpstr>7_Kantoorthema</vt:lpstr>
      <vt:lpstr>8_Kantoorthema</vt:lpstr>
      <vt:lpstr>9_Kantoorthema</vt:lpstr>
      <vt:lpstr>10_Kantoorthema</vt:lpstr>
      <vt:lpstr>Cursus: De levende tuin   </vt:lpstr>
      <vt:lpstr>Opzet van de cursus</vt:lpstr>
      <vt:lpstr>Doel van de cursus</vt:lpstr>
      <vt:lpstr>Score van een tuin: het label</vt:lpstr>
      <vt:lpstr>Inhoud van de cursus</vt:lpstr>
      <vt:lpstr>Dag 3: Thema beplanting</vt:lpstr>
      <vt:lpstr>Mysterie (1)</vt:lpstr>
      <vt:lpstr>Mysterie (2)</vt:lpstr>
      <vt:lpstr>Mysterie (3)</vt:lpstr>
      <vt:lpstr>Mysterie (4)</vt:lpstr>
      <vt:lpstr>Mysterie (5)</vt:lpstr>
      <vt:lpstr>Mysterie (6)</vt:lpstr>
      <vt:lpstr>Mysterie (7)</vt:lpstr>
      <vt:lpstr>Mysterie (extra 1)</vt:lpstr>
      <vt:lpstr>Mysterie (extra 2)</vt:lpstr>
      <vt:lpstr>Beplanting</vt:lpstr>
      <vt:lpstr>Beplanting</vt:lpstr>
      <vt:lpstr>Rode draad opdracht: beplanting</vt:lpstr>
      <vt:lpstr>Functionaliteit van planten (People)</vt:lpstr>
      <vt:lpstr>Functionaliteit van planten (Planet)</vt:lpstr>
      <vt:lpstr>Functionaliteit van planten (Profit)</vt:lpstr>
      <vt:lpstr>Functionaliteit beplanting (1)</vt:lpstr>
      <vt:lpstr>Functionaliteit (2)</vt:lpstr>
      <vt:lpstr>Casus Zonnescherm</vt:lpstr>
      <vt:lpstr>Casus Zonnescherm</vt:lpstr>
      <vt:lpstr>Casus De omheining</vt:lpstr>
      <vt:lpstr>Omheining 1</vt:lpstr>
      <vt:lpstr>Omheining 2</vt:lpstr>
      <vt:lpstr>Omheining 3</vt:lpstr>
      <vt:lpstr>Omheining 4</vt:lpstr>
      <vt:lpstr>Omheining 5</vt:lpstr>
      <vt:lpstr>Omheining 6</vt:lpstr>
      <vt:lpstr>Fauna in tuinen</vt:lpstr>
      <vt:lpstr>Fauna in tuinen</vt:lpstr>
      <vt:lpstr>Casus een fauna-vriendelijk balkon</vt:lpstr>
      <vt:lpstr>Evaluatie dag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Cursus: De levende tuin</dc:title>
  <dc:creator>Heidi Hekman</dc:creator>
  <cp:lastModifiedBy>laptop</cp:lastModifiedBy>
  <cp:revision>25</cp:revision>
  <cp:lastPrinted>2014-04-17T20:01:24Z</cp:lastPrinted>
  <dcterms:created xsi:type="dcterms:W3CDTF">2013-10-17T12:38:39Z</dcterms:created>
  <dcterms:modified xsi:type="dcterms:W3CDTF">2018-02-05T12:27:27Z</dcterms:modified>
</cp:coreProperties>
</file>